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1" r:id="rId1"/>
    <p:sldMasterId id="2147483673" r:id="rId2"/>
  </p:sldMasterIdLst>
  <p:notesMasterIdLst>
    <p:notesMasterId r:id="rId13"/>
  </p:notesMasterIdLst>
  <p:sldIdLst>
    <p:sldId id="351" r:id="rId3"/>
    <p:sldId id="358" r:id="rId4"/>
    <p:sldId id="347" r:id="rId5"/>
    <p:sldId id="363" r:id="rId6"/>
    <p:sldId id="364" r:id="rId7"/>
    <p:sldId id="365" r:id="rId8"/>
    <p:sldId id="366" r:id="rId9"/>
    <p:sldId id="367" r:id="rId10"/>
    <p:sldId id="259" r:id="rId11"/>
    <p:sldId id="307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1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4428D"/>
    <a:srgbClr val="24428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263" autoAdjust="0"/>
    <p:restoredTop sz="94660"/>
  </p:normalViewPr>
  <p:slideViewPr>
    <p:cSldViewPr snapToGrid="0" showGuides="1">
      <p:cViewPr varScale="1">
        <p:scale>
          <a:sx n="63" d="100"/>
          <a:sy n="63" d="100"/>
        </p:scale>
        <p:origin x="832" y="36"/>
      </p:cViewPr>
      <p:guideLst>
        <p:guide orient="horz" pos="2184"/>
        <p:guide pos="381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48" d="100"/>
          <a:sy n="48" d="100"/>
        </p:scale>
        <p:origin x="2752" y="3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viewProps" Target="view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AAF045-FEF6-43EA-9CDC-C84FC3F85E9C}" type="datetimeFigureOut">
              <a:rPr lang="en-US" smtClean="0"/>
              <a:t>9/25/2025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2F1279-6CE4-4169-83D3-4483097B69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589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F1279-6CE4-4169-83D3-4483097B690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9005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8993242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55743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89F953EB-1FCA-4A8F-B0DE-144F57381D8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517143" y="2"/>
            <a:ext cx="6674856" cy="6857999"/>
          </a:xfrm>
          <a:custGeom>
            <a:avLst/>
            <a:gdLst>
              <a:gd name="connsiteX0" fmla="*/ 5395694 w 6674856"/>
              <a:gd name="connsiteY0" fmla="*/ 387 h 6857999"/>
              <a:gd name="connsiteX1" fmla="*/ 5516631 w 6674856"/>
              <a:gd name="connsiteY1" fmla="*/ 3876 h 6857999"/>
              <a:gd name="connsiteX2" fmla="*/ 5746101 w 6674856"/>
              <a:gd name="connsiteY2" fmla="*/ 189930 h 6857999"/>
              <a:gd name="connsiteX3" fmla="*/ 5972471 w 6674856"/>
              <a:gd name="connsiteY3" fmla="*/ 983778 h 6857999"/>
              <a:gd name="connsiteX4" fmla="*/ 6549259 w 6674856"/>
              <a:gd name="connsiteY4" fmla="*/ 1309382 h 6857999"/>
              <a:gd name="connsiteX5" fmla="*/ 6659725 w 6674856"/>
              <a:gd name="connsiteY5" fmla="*/ 1248526 h 6857999"/>
              <a:gd name="connsiteX6" fmla="*/ 6674856 w 6674856"/>
              <a:gd name="connsiteY6" fmla="*/ 1231170 h 6857999"/>
              <a:gd name="connsiteX7" fmla="*/ 6674856 w 6674856"/>
              <a:gd name="connsiteY7" fmla="*/ 4649495 h 6857999"/>
              <a:gd name="connsiteX8" fmla="*/ 6604594 w 6674856"/>
              <a:gd name="connsiteY8" fmla="*/ 4593931 h 6857999"/>
              <a:gd name="connsiteX9" fmla="*/ 5761607 w 6674856"/>
              <a:gd name="connsiteY9" fmla="*/ 4332831 h 6857999"/>
              <a:gd name="connsiteX10" fmla="*/ 4328955 w 6674856"/>
              <a:gd name="connsiteY10" fmla="*/ 5765482 h 6857999"/>
              <a:gd name="connsiteX11" fmla="*/ 4747976 w 6674856"/>
              <a:gd name="connsiteY11" fmla="*/ 6791903 h 6857999"/>
              <a:gd name="connsiteX12" fmla="*/ 4821819 w 6674856"/>
              <a:gd name="connsiteY12" fmla="*/ 6857999 h 6857999"/>
              <a:gd name="connsiteX13" fmla="*/ 1401800 w 6674856"/>
              <a:gd name="connsiteY13" fmla="*/ 6857999 h 6857999"/>
              <a:gd name="connsiteX14" fmla="*/ 1375865 w 6674856"/>
              <a:gd name="connsiteY14" fmla="*/ 6806099 h 6857999"/>
              <a:gd name="connsiteX15" fmla="*/ 1091542 w 6674856"/>
              <a:gd name="connsiteY15" fmla="*/ 6639953 h 6857999"/>
              <a:gd name="connsiteX16" fmla="*/ 313201 w 6674856"/>
              <a:gd name="connsiteY16" fmla="*/ 6534521 h 6857999"/>
              <a:gd name="connsiteX17" fmla="*/ 6202 w 6674856"/>
              <a:gd name="connsiteY17" fmla="*/ 6317456 h 6857999"/>
              <a:gd name="connsiteX18" fmla="*/ 0 w 6674856"/>
              <a:gd name="connsiteY18" fmla="*/ 5932936 h 6857999"/>
              <a:gd name="connsiteX19" fmla="*/ 226376 w 6674856"/>
              <a:gd name="connsiteY19" fmla="*/ 5768578 h 6857999"/>
              <a:gd name="connsiteX20" fmla="*/ 1020223 w 6674856"/>
              <a:gd name="connsiteY20" fmla="*/ 5545310 h 6857999"/>
              <a:gd name="connsiteX21" fmla="*/ 1293108 w 6674856"/>
              <a:gd name="connsiteY21" fmla="*/ 5241413 h 6857999"/>
              <a:gd name="connsiteX22" fmla="*/ 1308614 w 6674856"/>
              <a:gd name="connsiteY22" fmla="*/ 5111173 h 6857999"/>
              <a:gd name="connsiteX23" fmla="*/ 1138059 w 6674856"/>
              <a:gd name="connsiteY23" fmla="*/ 4794878 h 6857999"/>
              <a:gd name="connsiteX24" fmla="*/ 418632 w 6674856"/>
              <a:gd name="connsiteY24" fmla="*/ 4373145 h 6857999"/>
              <a:gd name="connsiteX25" fmla="*/ 263583 w 6674856"/>
              <a:gd name="connsiteY25" fmla="*/ 3994828 h 6857999"/>
              <a:gd name="connsiteX26" fmla="*/ 279088 w 6674856"/>
              <a:gd name="connsiteY26" fmla="*/ 3942109 h 6857999"/>
              <a:gd name="connsiteX27" fmla="*/ 688416 w 6674856"/>
              <a:gd name="connsiteY27" fmla="*/ 3659920 h 6857999"/>
              <a:gd name="connsiteX28" fmla="*/ 1451260 w 6674856"/>
              <a:gd name="connsiteY28" fmla="*/ 3746745 h 6857999"/>
              <a:gd name="connsiteX29" fmla="*/ 1841981 w 6674856"/>
              <a:gd name="connsiteY29" fmla="*/ 3566893 h 6857999"/>
              <a:gd name="connsiteX30" fmla="*/ 1810969 w 6674856"/>
              <a:gd name="connsiteY30" fmla="*/ 3036627 h 6857999"/>
              <a:gd name="connsiteX31" fmla="*/ 1336519 w 6674856"/>
              <a:gd name="connsiteY31" fmla="*/ 2407127 h 6857999"/>
              <a:gd name="connsiteX32" fmla="*/ 1336519 w 6674856"/>
              <a:gd name="connsiteY32" fmla="*/ 2056719 h 6857999"/>
              <a:gd name="connsiteX33" fmla="*/ 1491567 w 6674856"/>
              <a:gd name="connsiteY33" fmla="*/ 1883063 h 6857999"/>
              <a:gd name="connsiteX34" fmla="*/ 1823374 w 6674856"/>
              <a:gd name="connsiteY34" fmla="*/ 1845850 h 6857999"/>
              <a:gd name="connsiteX35" fmla="*/ 2527296 w 6674856"/>
              <a:gd name="connsiteY35" fmla="*/ 2242774 h 6857999"/>
              <a:gd name="connsiteX36" fmla="*/ 3156790 w 6674856"/>
              <a:gd name="connsiteY36" fmla="*/ 2066022 h 6857999"/>
              <a:gd name="connsiteX37" fmla="*/ 3172296 w 6674856"/>
              <a:gd name="connsiteY37" fmla="*/ 1793137 h 6857999"/>
              <a:gd name="connsiteX38" fmla="*/ 2967635 w 6674856"/>
              <a:gd name="connsiteY38" fmla="*/ 1002384 h 6857999"/>
              <a:gd name="connsiteX39" fmla="*/ 3116476 w 6674856"/>
              <a:gd name="connsiteY39" fmla="*/ 636472 h 6857999"/>
              <a:gd name="connsiteX40" fmla="*/ 3231217 w 6674856"/>
              <a:gd name="connsiteY40" fmla="*/ 574455 h 6857999"/>
              <a:gd name="connsiteX41" fmla="*/ 3659146 w 6674856"/>
              <a:gd name="connsiteY41" fmla="*/ 679887 h 6857999"/>
              <a:gd name="connsiteX42" fmla="*/ 4152204 w 6674856"/>
              <a:gd name="connsiteY42" fmla="*/ 1306281 h 6857999"/>
              <a:gd name="connsiteX43" fmla="*/ 4825115 w 6674856"/>
              <a:gd name="connsiteY43" fmla="*/ 1303180 h 6857999"/>
              <a:gd name="connsiteX44" fmla="*/ 4905743 w 6674856"/>
              <a:gd name="connsiteY44" fmla="*/ 1017890 h 6857999"/>
              <a:gd name="connsiteX45" fmla="*/ 5004973 w 6674856"/>
              <a:gd name="connsiteY45" fmla="*/ 292267 h 6857999"/>
              <a:gd name="connsiteX46" fmla="*/ 5274751 w 6674856"/>
              <a:gd name="connsiteY46" fmla="*/ 13179 h 6857999"/>
              <a:gd name="connsiteX47" fmla="*/ 5395694 w 6674856"/>
              <a:gd name="connsiteY47" fmla="*/ 387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6674856" h="6857999">
                <a:moveTo>
                  <a:pt x="5395694" y="387"/>
                </a:moveTo>
                <a:cubicBezTo>
                  <a:pt x="5436007" y="-776"/>
                  <a:pt x="5476320" y="775"/>
                  <a:pt x="5516631" y="3876"/>
                </a:cubicBezTo>
                <a:cubicBezTo>
                  <a:pt x="5634468" y="10078"/>
                  <a:pt x="5715097" y="72094"/>
                  <a:pt x="5746101" y="189930"/>
                </a:cubicBezTo>
                <a:cubicBezTo>
                  <a:pt x="5820529" y="453512"/>
                  <a:pt x="5898050" y="720196"/>
                  <a:pt x="5972471" y="983778"/>
                </a:cubicBezTo>
                <a:cubicBezTo>
                  <a:pt x="6049999" y="1253568"/>
                  <a:pt x="6273266" y="1380708"/>
                  <a:pt x="6549259" y="1309382"/>
                </a:cubicBezTo>
                <a:cubicBezTo>
                  <a:pt x="6594219" y="1298528"/>
                  <a:pt x="6629879" y="1276822"/>
                  <a:pt x="6659725" y="1248526"/>
                </a:cubicBezTo>
                <a:lnTo>
                  <a:pt x="6674856" y="1231170"/>
                </a:lnTo>
                <a:lnTo>
                  <a:pt x="6674856" y="4649495"/>
                </a:lnTo>
                <a:lnTo>
                  <a:pt x="6604594" y="4593931"/>
                </a:lnTo>
                <a:cubicBezTo>
                  <a:pt x="6375601" y="4430802"/>
                  <a:pt x="6089536" y="4331668"/>
                  <a:pt x="5761607" y="4332831"/>
                </a:cubicBezTo>
                <a:cubicBezTo>
                  <a:pt x="4952254" y="4335932"/>
                  <a:pt x="4332063" y="4953028"/>
                  <a:pt x="4328955" y="5765482"/>
                </a:cubicBezTo>
                <a:cubicBezTo>
                  <a:pt x="4327405" y="6177912"/>
                  <a:pt x="4488656" y="6536073"/>
                  <a:pt x="4747976" y="6791903"/>
                </a:cubicBezTo>
                <a:lnTo>
                  <a:pt x="4821819" y="6857999"/>
                </a:lnTo>
                <a:lnTo>
                  <a:pt x="1401800" y="6857999"/>
                </a:lnTo>
                <a:lnTo>
                  <a:pt x="1375865" y="6806099"/>
                </a:lnTo>
                <a:cubicBezTo>
                  <a:pt x="1317721" y="6707984"/>
                  <a:pt x="1226436" y="6653908"/>
                  <a:pt x="1091542" y="6639953"/>
                </a:cubicBezTo>
                <a:cubicBezTo>
                  <a:pt x="831062" y="6612043"/>
                  <a:pt x="573681" y="6562431"/>
                  <a:pt x="313201" y="6534521"/>
                </a:cubicBezTo>
                <a:cubicBezTo>
                  <a:pt x="164353" y="6519016"/>
                  <a:pt x="58922" y="6460101"/>
                  <a:pt x="6202" y="6317456"/>
                </a:cubicBezTo>
                <a:cubicBezTo>
                  <a:pt x="0" y="6184114"/>
                  <a:pt x="0" y="6060070"/>
                  <a:pt x="0" y="5932936"/>
                </a:cubicBezTo>
                <a:cubicBezTo>
                  <a:pt x="49618" y="5839903"/>
                  <a:pt x="127140" y="5793392"/>
                  <a:pt x="226376" y="5768578"/>
                </a:cubicBezTo>
                <a:cubicBezTo>
                  <a:pt x="493059" y="5697258"/>
                  <a:pt x="753540" y="5616636"/>
                  <a:pt x="1020223" y="5545310"/>
                </a:cubicBezTo>
                <a:cubicBezTo>
                  <a:pt x="1181468" y="5501900"/>
                  <a:pt x="1277603" y="5411968"/>
                  <a:pt x="1293108" y="5241413"/>
                </a:cubicBezTo>
                <a:cubicBezTo>
                  <a:pt x="1296209" y="5198004"/>
                  <a:pt x="1302406" y="5154588"/>
                  <a:pt x="1308614" y="5111173"/>
                </a:cubicBezTo>
                <a:cubicBezTo>
                  <a:pt x="1324120" y="4965433"/>
                  <a:pt x="1258997" y="4866197"/>
                  <a:pt x="1138059" y="4794878"/>
                </a:cubicBezTo>
                <a:cubicBezTo>
                  <a:pt x="896185" y="4655334"/>
                  <a:pt x="657411" y="4512689"/>
                  <a:pt x="418632" y="4373145"/>
                </a:cubicBezTo>
                <a:cubicBezTo>
                  <a:pt x="241875" y="4270808"/>
                  <a:pt x="210870" y="4193287"/>
                  <a:pt x="263583" y="3994828"/>
                </a:cubicBezTo>
                <a:cubicBezTo>
                  <a:pt x="269785" y="3976221"/>
                  <a:pt x="272886" y="3957614"/>
                  <a:pt x="279088" y="3942109"/>
                </a:cubicBezTo>
                <a:cubicBezTo>
                  <a:pt x="356610" y="3684729"/>
                  <a:pt x="424835" y="3635111"/>
                  <a:pt x="688416" y="3659920"/>
                </a:cubicBezTo>
                <a:cubicBezTo>
                  <a:pt x="942696" y="3684729"/>
                  <a:pt x="1196975" y="3712639"/>
                  <a:pt x="1451260" y="3746745"/>
                </a:cubicBezTo>
                <a:cubicBezTo>
                  <a:pt x="1652820" y="3771554"/>
                  <a:pt x="1739645" y="3737442"/>
                  <a:pt x="1841981" y="3566893"/>
                </a:cubicBezTo>
                <a:cubicBezTo>
                  <a:pt x="1987721" y="3331214"/>
                  <a:pt x="1981525" y="3256794"/>
                  <a:pt x="1810969" y="3036627"/>
                </a:cubicBezTo>
                <a:cubicBezTo>
                  <a:pt x="1649718" y="2828859"/>
                  <a:pt x="1491567" y="2617996"/>
                  <a:pt x="1336519" y="2407127"/>
                </a:cubicBezTo>
                <a:cubicBezTo>
                  <a:pt x="1243491" y="2283088"/>
                  <a:pt x="1243491" y="2180758"/>
                  <a:pt x="1336519" y="2056719"/>
                </a:cubicBezTo>
                <a:cubicBezTo>
                  <a:pt x="1383035" y="1994697"/>
                  <a:pt x="1432652" y="1932681"/>
                  <a:pt x="1491567" y="1883063"/>
                </a:cubicBezTo>
                <a:cubicBezTo>
                  <a:pt x="1609403" y="1783834"/>
                  <a:pt x="1690033" y="1771429"/>
                  <a:pt x="1823374" y="1845850"/>
                </a:cubicBezTo>
                <a:cubicBezTo>
                  <a:pt x="2059046" y="1976090"/>
                  <a:pt x="2300927" y="2097028"/>
                  <a:pt x="2527296" y="2242774"/>
                </a:cubicBezTo>
                <a:cubicBezTo>
                  <a:pt x="2787777" y="2410228"/>
                  <a:pt x="2967635" y="2298594"/>
                  <a:pt x="3156790" y="2066022"/>
                </a:cubicBezTo>
                <a:cubicBezTo>
                  <a:pt x="3218813" y="1988495"/>
                  <a:pt x="3197105" y="1886164"/>
                  <a:pt x="3172296" y="1793137"/>
                </a:cubicBezTo>
                <a:cubicBezTo>
                  <a:pt x="3104071" y="1529555"/>
                  <a:pt x="3035853" y="1265967"/>
                  <a:pt x="2967635" y="1002384"/>
                </a:cubicBezTo>
                <a:cubicBezTo>
                  <a:pt x="2918017" y="813229"/>
                  <a:pt x="2949022" y="735701"/>
                  <a:pt x="3116476" y="636472"/>
                </a:cubicBezTo>
                <a:cubicBezTo>
                  <a:pt x="3153689" y="614764"/>
                  <a:pt x="3190903" y="593056"/>
                  <a:pt x="3231217" y="574455"/>
                </a:cubicBezTo>
                <a:cubicBezTo>
                  <a:pt x="3432777" y="481422"/>
                  <a:pt x="3522703" y="503130"/>
                  <a:pt x="3659146" y="679887"/>
                </a:cubicBezTo>
                <a:cubicBezTo>
                  <a:pt x="3823499" y="887649"/>
                  <a:pt x="3987851" y="1098519"/>
                  <a:pt x="4152204" y="1306281"/>
                </a:cubicBezTo>
                <a:cubicBezTo>
                  <a:pt x="4307253" y="1498544"/>
                  <a:pt x="4670065" y="1498544"/>
                  <a:pt x="4825115" y="1303180"/>
                </a:cubicBezTo>
                <a:cubicBezTo>
                  <a:pt x="4890238" y="1219456"/>
                  <a:pt x="4890238" y="1114024"/>
                  <a:pt x="4905743" y="1017890"/>
                </a:cubicBezTo>
                <a:cubicBezTo>
                  <a:pt x="4942951" y="776016"/>
                  <a:pt x="4973962" y="534141"/>
                  <a:pt x="5004973" y="292267"/>
                </a:cubicBezTo>
                <a:cubicBezTo>
                  <a:pt x="5029781" y="100004"/>
                  <a:pt x="5082495" y="47285"/>
                  <a:pt x="5274751" y="13179"/>
                </a:cubicBezTo>
                <a:cubicBezTo>
                  <a:pt x="5315066" y="5426"/>
                  <a:pt x="5355380" y="1550"/>
                  <a:pt x="5395694" y="38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7881AC1-277D-494D-985E-AAF32463F2B7}"/>
              </a:ext>
            </a:extLst>
          </p:cNvPr>
          <p:cNvSpPr/>
          <p:nvPr userDrawn="1"/>
        </p:nvSpPr>
        <p:spPr>
          <a:xfrm>
            <a:off x="1" y="1"/>
            <a:ext cx="3880483" cy="4196531"/>
          </a:xfrm>
          <a:custGeom>
            <a:avLst/>
            <a:gdLst>
              <a:gd name="connsiteX0" fmla="*/ 916463 w 3880483"/>
              <a:gd name="connsiteY0" fmla="*/ 0 h 4196531"/>
              <a:gd name="connsiteX1" fmla="*/ 3020188 w 3880483"/>
              <a:gd name="connsiteY1" fmla="*/ 0 h 4196531"/>
              <a:gd name="connsiteX2" fmla="*/ 3039308 w 3880483"/>
              <a:gd name="connsiteY2" fmla="*/ 45692 h 4196531"/>
              <a:gd name="connsiteX3" fmla="*/ 3189062 w 3880483"/>
              <a:gd name="connsiteY3" fmla="*/ 136184 h 4196531"/>
              <a:gd name="connsiteX4" fmla="*/ 3705385 w 3880483"/>
              <a:gd name="connsiteY4" fmla="*/ 206419 h 4196531"/>
              <a:gd name="connsiteX5" fmla="*/ 3872430 w 3880483"/>
              <a:gd name="connsiteY5" fmla="*/ 371566 h 4196531"/>
              <a:gd name="connsiteX6" fmla="*/ 3878125 w 3880483"/>
              <a:gd name="connsiteY6" fmla="*/ 519628 h 4196531"/>
              <a:gd name="connsiteX7" fmla="*/ 3756640 w 3880483"/>
              <a:gd name="connsiteY7" fmla="*/ 661999 h 4196531"/>
              <a:gd name="connsiteX8" fmla="*/ 3270686 w 3880483"/>
              <a:gd name="connsiteY8" fmla="*/ 800570 h 4196531"/>
              <a:gd name="connsiteX9" fmla="*/ 3073271 w 3880483"/>
              <a:gd name="connsiteY9" fmla="*/ 1128966 h 4196531"/>
              <a:gd name="connsiteX10" fmla="*/ 3173875 w 3880483"/>
              <a:gd name="connsiteY10" fmla="*/ 1261845 h 4196531"/>
              <a:gd name="connsiteX11" fmla="*/ 3619964 w 3880483"/>
              <a:gd name="connsiteY11" fmla="*/ 1523800 h 4196531"/>
              <a:gd name="connsiteX12" fmla="*/ 3716775 w 3880483"/>
              <a:gd name="connsiteY12" fmla="*/ 1749693 h 4196531"/>
              <a:gd name="connsiteX13" fmla="*/ 3712978 w 3880483"/>
              <a:gd name="connsiteY13" fmla="*/ 1772470 h 4196531"/>
              <a:gd name="connsiteX14" fmla="*/ 3445325 w 3880483"/>
              <a:gd name="connsiteY14" fmla="*/ 1964193 h 4196531"/>
              <a:gd name="connsiteX15" fmla="*/ 2978358 w 3880483"/>
              <a:gd name="connsiteY15" fmla="*/ 1905349 h 4196531"/>
              <a:gd name="connsiteX16" fmla="*/ 2742977 w 3880483"/>
              <a:gd name="connsiteY16" fmla="*/ 2026835 h 4196531"/>
              <a:gd name="connsiteX17" fmla="*/ 2739176 w 3880483"/>
              <a:gd name="connsiteY17" fmla="*/ 2307776 h 4196531"/>
              <a:gd name="connsiteX18" fmla="*/ 3040999 w 3880483"/>
              <a:gd name="connsiteY18" fmla="*/ 2706407 h 4196531"/>
              <a:gd name="connsiteX19" fmla="*/ 3040999 w 3880483"/>
              <a:gd name="connsiteY19" fmla="*/ 2966466 h 4196531"/>
              <a:gd name="connsiteX20" fmla="*/ 3029609 w 3880483"/>
              <a:gd name="connsiteY20" fmla="*/ 2979755 h 4196531"/>
              <a:gd name="connsiteX21" fmla="*/ 2703112 w 3880483"/>
              <a:gd name="connsiteY21" fmla="*/ 3044294 h 4196531"/>
              <a:gd name="connsiteX22" fmla="*/ 2298786 w 3880483"/>
              <a:gd name="connsiteY22" fmla="*/ 2816506 h 4196531"/>
              <a:gd name="connsiteX23" fmla="*/ 2021641 w 3880483"/>
              <a:gd name="connsiteY23" fmla="*/ 2856371 h 4196531"/>
              <a:gd name="connsiteX24" fmla="*/ 1932424 w 3880483"/>
              <a:gd name="connsiteY24" fmla="*/ 3106935 h 4196531"/>
              <a:gd name="connsiteX25" fmla="*/ 2063401 w 3880483"/>
              <a:gd name="connsiteY25" fmla="*/ 3611872 h 4196531"/>
              <a:gd name="connsiteX26" fmla="*/ 1989370 w 3880483"/>
              <a:gd name="connsiteY26" fmla="*/ 3801694 h 4196531"/>
              <a:gd name="connsiteX27" fmla="*/ 1856494 w 3880483"/>
              <a:gd name="connsiteY27" fmla="*/ 3870030 h 4196531"/>
              <a:gd name="connsiteX28" fmla="*/ 1657177 w 3880483"/>
              <a:gd name="connsiteY28" fmla="*/ 3814982 h 4196531"/>
              <a:gd name="connsiteX29" fmla="*/ 1343968 w 3880483"/>
              <a:gd name="connsiteY29" fmla="*/ 3418250 h 4196531"/>
              <a:gd name="connsiteX30" fmla="*/ 939642 w 3880483"/>
              <a:gd name="connsiteY30" fmla="*/ 3384080 h 4196531"/>
              <a:gd name="connsiteX31" fmla="*/ 886489 w 3880483"/>
              <a:gd name="connsiteY31" fmla="*/ 3490383 h 4196531"/>
              <a:gd name="connsiteX32" fmla="*/ 814360 w 3880483"/>
              <a:gd name="connsiteY32" fmla="*/ 4012401 h 4196531"/>
              <a:gd name="connsiteX33" fmla="*/ 677684 w 3880483"/>
              <a:gd name="connsiteY33" fmla="*/ 4196531 h 4196531"/>
              <a:gd name="connsiteX34" fmla="*/ 447997 w 3880483"/>
              <a:gd name="connsiteY34" fmla="*/ 4196531 h 4196531"/>
              <a:gd name="connsiteX35" fmla="*/ 347390 w 3880483"/>
              <a:gd name="connsiteY35" fmla="*/ 4056059 h 4196531"/>
              <a:gd name="connsiteX36" fmla="*/ 205019 w 3880483"/>
              <a:gd name="connsiteY36" fmla="*/ 3553024 h 4196531"/>
              <a:gd name="connsiteX37" fmla="*/ 36078 w 3880483"/>
              <a:gd name="connsiteY37" fmla="*/ 3404962 h 4196531"/>
              <a:gd name="connsiteX38" fmla="*/ 0 w 3880483"/>
              <a:gd name="connsiteY38" fmla="*/ 3400953 h 4196531"/>
              <a:gd name="connsiteX39" fmla="*/ 0 w 3880483"/>
              <a:gd name="connsiteY39" fmla="*/ 1478582 h 4196531"/>
              <a:gd name="connsiteX40" fmla="*/ 79520 w 3880483"/>
              <a:gd name="connsiteY40" fmla="*/ 1507156 h 4196531"/>
              <a:gd name="connsiteX41" fmla="*/ 337898 w 3880483"/>
              <a:gd name="connsiteY41" fmla="*/ 1546580 h 4196531"/>
              <a:gd name="connsiteX42" fmla="*/ 1224380 w 3880483"/>
              <a:gd name="connsiteY42" fmla="*/ 671491 h 4196531"/>
              <a:gd name="connsiteX43" fmla="*/ 985912 w 3880483"/>
              <a:gd name="connsiteY43" fmla="*/ 60729 h 4196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3880483" h="4196531">
                <a:moveTo>
                  <a:pt x="916463" y="0"/>
                </a:moveTo>
                <a:lnTo>
                  <a:pt x="3020188" y="0"/>
                </a:lnTo>
                <a:lnTo>
                  <a:pt x="3039308" y="45692"/>
                </a:lnTo>
                <a:cubicBezTo>
                  <a:pt x="3070540" y="97745"/>
                  <a:pt x="3120725" y="127642"/>
                  <a:pt x="3189062" y="136184"/>
                </a:cubicBezTo>
                <a:cubicBezTo>
                  <a:pt x="3361802" y="158964"/>
                  <a:pt x="3534543" y="183639"/>
                  <a:pt x="3705385" y="206419"/>
                </a:cubicBezTo>
                <a:cubicBezTo>
                  <a:pt x="3807891" y="219707"/>
                  <a:pt x="3861040" y="269060"/>
                  <a:pt x="3872430" y="371566"/>
                </a:cubicBezTo>
                <a:cubicBezTo>
                  <a:pt x="3878125" y="420923"/>
                  <a:pt x="3883820" y="470275"/>
                  <a:pt x="3878125" y="519628"/>
                </a:cubicBezTo>
                <a:cubicBezTo>
                  <a:pt x="3868634" y="597456"/>
                  <a:pt x="3828769" y="641118"/>
                  <a:pt x="3756640" y="661999"/>
                </a:cubicBezTo>
                <a:cubicBezTo>
                  <a:pt x="3595285" y="707555"/>
                  <a:pt x="3432037" y="753112"/>
                  <a:pt x="3270686" y="800570"/>
                </a:cubicBezTo>
                <a:cubicBezTo>
                  <a:pt x="3113132" y="846126"/>
                  <a:pt x="3040999" y="965717"/>
                  <a:pt x="3073271" y="1128966"/>
                </a:cubicBezTo>
                <a:cubicBezTo>
                  <a:pt x="3084657" y="1191607"/>
                  <a:pt x="3120725" y="1231472"/>
                  <a:pt x="3173875" y="1261845"/>
                </a:cubicBezTo>
                <a:cubicBezTo>
                  <a:pt x="3321941" y="1349165"/>
                  <a:pt x="3469999" y="1436480"/>
                  <a:pt x="3619964" y="1523800"/>
                </a:cubicBezTo>
                <a:cubicBezTo>
                  <a:pt x="3730063" y="1588343"/>
                  <a:pt x="3747148" y="1626306"/>
                  <a:pt x="3716775" y="1749693"/>
                </a:cubicBezTo>
                <a:cubicBezTo>
                  <a:pt x="3714876" y="1757287"/>
                  <a:pt x="3714876" y="1764880"/>
                  <a:pt x="3712978" y="1772470"/>
                </a:cubicBezTo>
                <a:cubicBezTo>
                  <a:pt x="3667418" y="1922434"/>
                  <a:pt x="3616167" y="1996465"/>
                  <a:pt x="3445325" y="1964193"/>
                </a:cubicBezTo>
                <a:cubicBezTo>
                  <a:pt x="3291568" y="1933820"/>
                  <a:pt x="3134014" y="1928129"/>
                  <a:pt x="2978358" y="1905349"/>
                </a:cubicBezTo>
                <a:cubicBezTo>
                  <a:pt x="2868259" y="1890162"/>
                  <a:pt x="2796126" y="1933820"/>
                  <a:pt x="2742977" y="2026835"/>
                </a:cubicBezTo>
                <a:cubicBezTo>
                  <a:pt x="2687925" y="2121747"/>
                  <a:pt x="2663247" y="2210965"/>
                  <a:pt x="2739176" y="2307776"/>
                </a:cubicBezTo>
                <a:cubicBezTo>
                  <a:pt x="2841682" y="2438757"/>
                  <a:pt x="2940392" y="2573531"/>
                  <a:pt x="3040999" y="2706407"/>
                </a:cubicBezTo>
                <a:cubicBezTo>
                  <a:pt x="3124522" y="2814608"/>
                  <a:pt x="3124522" y="2858269"/>
                  <a:pt x="3040999" y="2966466"/>
                </a:cubicBezTo>
                <a:cubicBezTo>
                  <a:pt x="3037203" y="2970263"/>
                  <a:pt x="3033406" y="2975958"/>
                  <a:pt x="3029609" y="2979755"/>
                </a:cubicBezTo>
                <a:cubicBezTo>
                  <a:pt x="2919510" y="3097447"/>
                  <a:pt x="2875852" y="3148699"/>
                  <a:pt x="2703112" y="3044294"/>
                </a:cubicBezTo>
                <a:cubicBezTo>
                  <a:pt x="2570236" y="2964568"/>
                  <a:pt x="2429763" y="2896232"/>
                  <a:pt x="2298786" y="2816506"/>
                </a:cubicBezTo>
                <a:cubicBezTo>
                  <a:pt x="2190585" y="2751966"/>
                  <a:pt x="2107062" y="2789929"/>
                  <a:pt x="2021641" y="2856371"/>
                </a:cubicBezTo>
                <a:cubicBezTo>
                  <a:pt x="1936220" y="2920910"/>
                  <a:pt x="1902050" y="2998738"/>
                  <a:pt x="1932424" y="3106935"/>
                </a:cubicBezTo>
                <a:cubicBezTo>
                  <a:pt x="1979878" y="3273985"/>
                  <a:pt x="2021641" y="3442925"/>
                  <a:pt x="2063401" y="3611872"/>
                </a:cubicBezTo>
                <a:cubicBezTo>
                  <a:pt x="2086184" y="3702985"/>
                  <a:pt x="2067201" y="3752341"/>
                  <a:pt x="1989370" y="3801694"/>
                </a:cubicBezTo>
                <a:cubicBezTo>
                  <a:pt x="1947610" y="3828271"/>
                  <a:pt x="1903949" y="3852949"/>
                  <a:pt x="1856494" y="3870030"/>
                </a:cubicBezTo>
                <a:cubicBezTo>
                  <a:pt x="1772971" y="3900403"/>
                  <a:pt x="1712228" y="3885217"/>
                  <a:pt x="1657177" y="3814982"/>
                </a:cubicBezTo>
                <a:cubicBezTo>
                  <a:pt x="1552773" y="3684005"/>
                  <a:pt x="1448372" y="3551126"/>
                  <a:pt x="1343968" y="3418250"/>
                </a:cubicBezTo>
                <a:cubicBezTo>
                  <a:pt x="1243360" y="3292964"/>
                  <a:pt x="1061131" y="3275883"/>
                  <a:pt x="939642" y="3384080"/>
                </a:cubicBezTo>
                <a:cubicBezTo>
                  <a:pt x="907370" y="3412555"/>
                  <a:pt x="892187" y="3448620"/>
                  <a:pt x="886489" y="3490383"/>
                </a:cubicBezTo>
                <a:cubicBezTo>
                  <a:pt x="861814" y="3665022"/>
                  <a:pt x="833339" y="3837762"/>
                  <a:pt x="814360" y="4012401"/>
                </a:cubicBezTo>
                <a:cubicBezTo>
                  <a:pt x="802966" y="4103517"/>
                  <a:pt x="766901" y="4168057"/>
                  <a:pt x="677684" y="4196531"/>
                </a:cubicBezTo>
                <a:cubicBezTo>
                  <a:pt x="601754" y="4196531"/>
                  <a:pt x="523927" y="4196531"/>
                  <a:pt x="447997" y="4196531"/>
                </a:cubicBezTo>
                <a:cubicBezTo>
                  <a:pt x="394844" y="4164260"/>
                  <a:pt x="364474" y="4116802"/>
                  <a:pt x="347390" y="4056059"/>
                </a:cubicBezTo>
                <a:cubicBezTo>
                  <a:pt x="301833" y="3889013"/>
                  <a:pt x="250578" y="3721968"/>
                  <a:pt x="205019" y="3553024"/>
                </a:cubicBezTo>
                <a:cubicBezTo>
                  <a:pt x="180344" y="3463806"/>
                  <a:pt x="125296" y="3416352"/>
                  <a:pt x="36078" y="3404962"/>
                </a:cubicBezTo>
                <a:lnTo>
                  <a:pt x="0" y="3400953"/>
                </a:lnTo>
                <a:lnTo>
                  <a:pt x="0" y="1478582"/>
                </a:lnTo>
                <a:lnTo>
                  <a:pt x="79520" y="1507156"/>
                </a:lnTo>
                <a:cubicBezTo>
                  <a:pt x="161383" y="1532209"/>
                  <a:pt x="248206" y="1545868"/>
                  <a:pt x="337898" y="1546580"/>
                </a:cubicBezTo>
                <a:cubicBezTo>
                  <a:pt x="827644" y="1550376"/>
                  <a:pt x="1222482" y="1157441"/>
                  <a:pt x="1224380" y="671491"/>
                </a:cubicBezTo>
                <a:cubicBezTo>
                  <a:pt x="1227226" y="446548"/>
                  <a:pt x="1140381" y="225402"/>
                  <a:pt x="985912" y="6072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515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9280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48309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96040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244639275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3136765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472024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626924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8394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genda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23200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aam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EF70765A-4598-4D75-8EBE-B820808F65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Our Team LAYOUT</a:t>
            </a:r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CB806C15-1496-46D2-B3C6-16D71EE0125A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7928059" y="1508525"/>
            <a:ext cx="2682602" cy="264601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0">
            <a:noFill/>
          </a:ln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A0F0AD6D-5D00-45BC-9C90-6A047D29B883}"/>
              </a:ext>
            </a:extLst>
          </p:cNvPr>
          <p:cNvSpPr>
            <a:spLocks noGrp="1"/>
          </p:cNvSpPr>
          <p:nvPr>
            <p:ph type="pic" idx="18" hasCustomPrompt="1"/>
          </p:nvPr>
        </p:nvSpPr>
        <p:spPr>
          <a:xfrm>
            <a:off x="1581339" y="1508525"/>
            <a:ext cx="2682602" cy="264601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0">
            <a:noFill/>
          </a:ln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86641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04451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5E8428A6-285B-4019-9FA9-2D7EBEA49457}"/>
              </a:ext>
            </a:extLst>
          </p:cNvPr>
          <p:cNvSpPr>
            <a:spLocks noGrp="1"/>
          </p:cNvSpPr>
          <p:nvPr>
            <p:ph type="pic" idx="22" hasCustomPrompt="1"/>
          </p:nvPr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FDE46E4F-7CF6-47A8-B393-17170FD3D91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EE9E5E1F-71F0-4FB3-B475-BE3907B93347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 rot="20708979">
            <a:off x="1271196" y="1756316"/>
            <a:ext cx="1811352" cy="28411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995856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926674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86846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BE8C983F-B9B3-4B14-8478-59240E9117C4}"/>
              </a:ext>
            </a:extLst>
          </p:cNvPr>
          <p:cNvSpPr/>
          <p:nvPr userDrawn="1"/>
        </p:nvSpPr>
        <p:spPr>
          <a:xfrm>
            <a:off x="-308740" y="5409449"/>
            <a:ext cx="4835532" cy="48981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BF03F6ED-2418-4389-8234-1F17162721CF}"/>
              </a:ext>
            </a:extLst>
          </p:cNvPr>
          <p:cNvSpPr/>
          <p:nvPr userDrawn="1"/>
        </p:nvSpPr>
        <p:spPr>
          <a:xfrm>
            <a:off x="7495354" y="5436248"/>
            <a:ext cx="4835532" cy="48981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14362B2-986B-466B-BFBC-6D0F4F8E8A9A}"/>
              </a:ext>
            </a:extLst>
          </p:cNvPr>
          <p:cNvSpPr/>
          <p:nvPr userDrawn="1"/>
        </p:nvSpPr>
        <p:spPr>
          <a:xfrm>
            <a:off x="3555988" y="5940103"/>
            <a:ext cx="5080024" cy="514584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14" name="Graphic 14">
            <a:extLst>
              <a:ext uri="{FF2B5EF4-FFF2-40B4-BE49-F238E27FC236}">
                <a16:creationId xmlns:a16="http://schemas.microsoft.com/office/drawing/2014/main" id="{12188735-4571-42C2-BFBC-F562BCDBD4C2}"/>
              </a:ext>
            </a:extLst>
          </p:cNvPr>
          <p:cNvGrpSpPr/>
          <p:nvPr userDrawn="1"/>
        </p:nvGrpSpPr>
        <p:grpSpPr>
          <a:xfrm>
            <a:off x="651992" y="3101276"/>
            <a:ext cx="3145888" cy="2539116"/>
            <a:chOff x="2444748" y="555045"/>
            <a:chExt cx="7282048" cy="5727454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5B3EF12-A43C-4C42-A1C7-5CEC843743B9}"/>
                </a:ext>
              </a:extLst>
            </p:cNvPr>
            <p:cNvSpPr/>
            <p:nvPr/>
          </p:nvSpPr>
          <p:spPr>
            <a:xfrm>
              <a:off x="4964693" y="5443837"/>
              <a:ext cx="2168250" cy="818208"/>
            </a:xfrm>
            <a:custGeom>
              <a:avLst/>
              <a:gdLst>
                <a:gd name="connsiteX0" fmla="*/ 1941333 w 2168250"/>
                <a:gd name="connsiteY0" fmla="*/ 525699 h 818207"/>
                <a:gd name="connsiteX1" fmla="*/ 1785874 w 2168250"/>
                <a:gd name="connsiteY1" fmla="*/ 30683 h 818207"/>
                <a:gd name="connsiteX2" fmla="*/ 1114943 w 2168250"/>
                <a:gd name="connsiteY2" fmla="*/ 30683 h 818207"/>
                <a:gd name="connsiteX3" fmla="*/ 1065851 w 2168250"/>
                <a:gd name="connsiteY3" fmla="*/ 30683 h 818207"/>
                <a:gd name="connsiteX4" fmla="*/ 390830 w 2168250"/>
                <a:gd name="connsiteY4" fmla="*/ 30683 h 818207"/>
                <a:gd name="connsiteX5" fmla="*/ 235370 w 2168250"/>
                <a:gd name="connsiteY5" fmla="*/ 525699 h 818207"/>
                <a:gd name="connsiteX6" fmla="*/ 259916 w 2168250"/>
                <a:gd name="connsiteY6" fmla="*/ 816162 h 818207"/>
                <a:gd name="connsiteX7" fmla="*/ 1065851 w 2168250"/>
                <a:gd name="connsiteY7" fmla="*/ 816162 h 818207"/>
                <a:gd name="connsiteX8" fmla="*/ 1114943 w 2168250"/>
                <a:gd name="connsiteY8" fmla="*/ 816162 h 818207"/>
                <a:gd name="connsiteX9" fmla="*/ 1920878 w 2168250"/>
                <a:gd name="connsiteY9" fmla="*/ 816162 h 818207"/>
                <a:gd name="connsiteX10" fmla="*/ 1941333 w 2168250"/>
                <a:gd name="connsiteY10" fmla="*/ 525699 h 818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8250" h="818207">
                  <a:moveTo>
                    <a:pt x="1941333" y="525699"/>
                  </a:moveTo>
                  <a:cubicBezTo>
                    <a:pt x="1789965" y="370239"/>
                    <a:pt x="1785874" y="30683"/>
                    <a:pt x="1785874" y="30683"/>
                  </a:cubicBezTo>
                  <a:lnTo>
                    <a:pt x="1114943" y="30683"/>
                  </a:lnTo>
                  <a:lnTo>
                    <a:pt x="1065851" y="30683"/>
                  </a:lnTo>
                  <a:lnTo>
                    <a:pt x="390830" y="30683"/>
                  </a:lnTo>
                  <a:cubicBezTo>
                    <a:pt x="390830" y="30683"/>
                    <a:pt x="386739" y="366148"/>
                    <a:pt x="235370" y="525699"/>
                  </a:cubicBezTo>
                  <a:cubicBezTo>
                    <a:pt x="84002" y="681158"/>
                    <a:pt x="-149188" y="816162"/>
                    <a:pt x="259916" y="816162"/>
                  </a:cubicBezTo>
                  <a:cubicBezTo>
                    <a:pt x="587199" y="816162"/>
                    <a:pt x="939029" y="816162"/>
                    <a:pt x="1065851" y="816162"/>
                  </a:cubicBezTo>
                  <a:cubicBezTo>
                    <a:pt x="1098579" y="816162"/>
                    <a:pt x="1114943" y="816162"/>
                    <a:pt x="1114943" y="816162"/>
                  </a:cubicBezTo>
                  <a:cubicBezTo>
                    <a:pt x="1245857" y="816162"/>
                    <a:pt x="1597686" y="816162"/>
                    <a:pt x="1920878" y="816162"/>
                  </a:cubicBezTo>
                  <a:cubicBezTo>
                    <a:pt x="2329982" y="816162"/>
                    <a:pt x="2092702" y="681158"/>
                    <a:pt x="1941333" y="525699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75000"/>
                  </a:schemeClr>
                </a:gs>
                <a:gs pos="53000">
                  <a:schemeClr val="bg1">
                    <a:lumMod val="85000"/>
                  </a:schemeClr>
                </a:gs>
                <a:gs pos="83000">
                  <a:schemeClr val="bg1">
                    <a:lumMod val="7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62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BFEC24A-A698-46A9-A9FD-90B34A50AD87}"/>
                </a:ext>
              </a:extLst>
            </p:cNvPr>
            <p:cNvSpPr/>
            <p:nvPr/>
          </p:nvSpPr>
          <p:spPr>
            <a:xfrm>
              <a:off x="2444748" y="555045"/>
              <a:ext cx="7282048" cy="4950157"/>
            </a:xfrm>
            <a:custGeom>
              <a:avLst/>
              <a:gdLst>
                <a:gd name="connsiteX0" fmla="*/ 7038632 w 7282048"/>
                <a:gd name="connsiteY0" fmla="*/ 30683 h 4950157"/>
                <a:gd name="connsiteX1" fmla="*/ 3704436 w 7282048"/>
                <a:gd name="connsiteY1" fmla="*/ 30683 h 4950157"/>
                <a:gd name="connsiteX2" fmla="*/ 3589886 w 7282048"/>
                <a:gd name="connsiteY2" fmla="*/ 30683 h 4950157"/>
                <a:gd name="connsiteX3" fmla="*/ 259781 w 7282048"/>
                <a:gd name="connsiteY3" fmla="*/ 30683 h 4950157"/>
                <a:gd name="connsiteX4" fmla="*/ 30683 w 7282048"/>
                <a:gd name="connsiteY4" fmla="*/ 259781 h 4950157"/>
                <a:gd name="connsiteX5" fmla="*/ 30683 w 7282048"/>
                <a:gd name="connsiteY5" fmla="*/ 4698558 h 4950157"/>
                <a:gd name="connsiteX6" fmla="*/ 239326 w 7282048"/>
                <a:gd name="connsiteY6" fmla="*/ 4931748 h 4950157"/>
                <a:gd name="connsiteX7" fmla="*/ 7042723 w 7282048"/>
                <a:gd name="connsiteY7" fmla="*/ 4931748 h 4950157"/>
                <a:gd name="connsiteX8" fmla="*/ 7251366 w 7282048"/>
                <a:gd name="connsiteY8" fmla="*/ 4698558 h 4950157"/>
                <a:gd name="connsiteX9" fmla="*/ 7251366 w 7282048"/>
                <a:gd name="connsiteY9" fmla="*/ 259781 h 4950157"/>
                <a:gd name="connsiteX10" fmla="*/ 7038632 w 7282048"/>
                <a:gd name="connsiteY10" fmla="*/ 30683 h 4950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82048" h="4950157">
                  <a:moveTo>
                    <a:pt x="7038632" y="30683"/>
                  </a:moveTo>
                  <a:lnTo>
                    <a:pt x="3704436" y="30683"/>
                  </a:lnTo>
                  <a:lnTo>
                    <a:pt x="3589886" y="30683"/>
                  </a:lnTo>
                  <a:lnTo>
                    <a:pt x="259781" y="30683"/>
                  </a:lnTo>
                  <a:cubicBezTo>
                    <a:pt x="141141" y="30683"/>
                    <a:pt x="30683" y="128868"/>
                    <a:pt x="30683" y="259781"/>
                  </a:cubicBezTo>
                  <a:lnTo>
                    <a:pt x="30683" y="4698558"/>
                  </a:lnTo>
                  <a:cubicBezTo>
                    <a:pt x="30683" y="4829472"/>
                    <a:pt x="124777" y="4931748"/>
                    <a:pt x="239326" y="4931748"/>
                  </a:cubicBezTo>
                  <a:lnTo>
                    <a:pt x="7042723" y="4931748"/>
                  </a:lnTo>
                  <a:cubicBezTo>
                    <a:pt x="7157272" y="4931748"/>
                    <a:pt x="7251366" y="4825380"/>
                    <a:pt x="7251366" y="4698558"/>
                  </a:cubicBezTo>
                  <a:lnTo>
                    <a:pt x="7251366" y="259781"/>
                  </a:lnTo>
                  <a:cubicBezTo>
                    <a:pt x="7251366" y="128868"/>
                    <a:pt x="7157272" y="30683"/>
                    <a:pt x="7038632" y="30683"/>
                  </a:cubicBez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6ED1278-AAC4-4D3F-AAE8-752FBC71EBD1}"/>
                </a:ext>
              </a:extLst>
            </p:cNvPr>
            <p:cNvSpPr/>
            <p:nvPr/>
          </p:nvSpPr>
          <p:spPr>
            <a:xfrm>
              <a:off x="8706599" y="5435655"/>
              <a:ext cx="490925" cy="81821"/>
            </a:xfrm>
            <a:custGeom>
              <a:avLst/>
              <a:gdLst>
                <a:gd name="connsiteX0" fmla="*/ 32212 w 490924"/>
                <a:gd name="connsiteY0" fmla="*/ 30683 h 81820"/>
                <a:gd name="connsiteX1" fmla="*/ 64939 w 490924"/>
                <a:gd name="connsiteY1" fmla="*/ 71593 h 81820"/>
                <a:gd name="connsiteX2" fmla="*/ 461771 w 490924"/>
                <a:gd name="connsiteY2" fmla="*/ 71593 h 81820"/>
                <a:gd name="connsiteX3" fmla="*/ 498590 w 490924"/>
                <a:gd name="connsiteY3" fmla="*/ 30683 h 81820"/>
                <a:gd name="connsiteX4" fmla="*/ 32212 w 490924"/>
                <a:gd name="connsiteY4" fmla="*/ 30683 h 81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0924" h="81820">
                  <a:moveTo>
                    <a:pt x="32212" y="30683"/>
                  </a:moveTo>
                  <a:cubicBezTo>
                    <a:pt x="32212" y="30683"/>
                    <a:pt x="19938" y="67502"/>
                    <a:pt x="64939" y="71593"/>
                  </a:cubicBezTo>
                  <a:lnTo>
                    <a:pt x="461771" y="71593"/>
                  </a:lnTo>
                  <a:cubicBezTo>
                    <a:pt x="461771" y="71593"/>
                    <a:pt x="502681" y="75684"/>
                    <a:pt x="498590" y="30683"/>
                  </a:cubicBezTo>
                  <a:lnTo>
                    <a:pt x="32212" y="30683"/>
                  </a:ln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700A721-C688-4F1C-846E-8EA137C2C11E}"/>
                </a:ext>
              </a:extLst>
            </p:cNvPr>
            <p:cNvSpPr/>
            <p:nvPr/>
          </p:nvSpPr>
          <p:spPr>
            <a:xfrm>
              <a:off x="2481568" y="595956"/>
              <a:ext cx="7200228" cy="4336501"/>
            </a:xfrm>
            <a:custGeom>
              <a:avLst/>
              <a:gdLst>
                <a:gd name="connsiteX0" fmla="*/ 6973175 w 7200227"/>
                <a:gd name="connsiteY0" fmla="*/ 30683 h 4336501"/>
                <a:gd name="connsiteX1" fmla="*/ 3671707 w 7200227"/>
                <a:gd name="connsiteY1" fmla="*/ 30683 h 4336501"/>
                <a:gd name="connsiteX2" fmla="*/ 3561249 w 7200227"/>
                <a:gd name="connsiteY2" fmla="*/ 30683 h 4336501"/>
                <a:gd name="connsiteX3" fmla="*/ 259781 w 7200227"/>
                <a:gd name="connsiteY3" fmla="*/ 30683 h 4336501"/>
                <a:gd name="connsiteX4" fmla="*/ 30683 w 7200227"/>
                <a:gd name="connsiteY4" fmla="*/ 231144 h 4336501"/>
                <a:gd name="connsiteX5" fmla="*/ 30683 w 7200227"/>
                <a:gd name="connsiteY5" fmla="*/ 4330365 h 4336501"/>
                <a:gd name="connsiteX6" fmla="*/ 7185909 w 7200227"/>
                <a:gd name="connsiteY6" fmla="*/ 4330365 h 4336501"/>
                <a:gd name="connsiteX7" fmla="*/ 7185909 w 7200227"/>
                <a:gd name="connsiteY7" fmla="*/ 231144 h 4336501"/>
                <a:gd name="connsiteX8" fmla="*/ 6973175 w 7200227"/>
                <a:gd name="connsiteY8" fmla="*/ 30683 h 4336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4336501">
                  <a:moveTo>
                    <a:pt x="6973175" y="30683"/>
                  </a:moveTo>
                  <a:lnTo>
                    <a:pt x="3671707" y="30683"/>
                  </a:lnTo>
                  <a:lnTo>
                    <a:pt x="3561249" y="30683"/>
                  </a:lnTo>
                  <a:lnTo>
                    <a:pt x="259781" y="30683"/>
                  </a:lnTo>
                  <a:cubicBezTo>
                    <a:pt x="141141" y="30683"/>
                    <a:pt x="30683" y="112504"/>
                    <a:pt x="30683" y="231144"/>
                  </a:cubicBezTo>
                  <a:lnTo>
                    <a:pt x="30683" y="4330365"/>
                  </a:lnTo>
                  <a:lnTo>
                    <a:pt x="7185909" y="4330365"/>
                  </a:lnTo>
                  <a:lnTo>
                    <a:pt x="7185909" y="231144"/>
                  </a:lnTo>
                  <a:cubicBezTo>
                    <a:pt x="7185909" y="112504"/>
                    <a:pt x="7091815" y="30683"/>
                    <a:pt x="6973175" y="30683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35AB4A1E-717F-4A1F-8484-828EE9674218}"/>
                </a:ext>
              </a:extLst>
            </p:cNvPr>
            <p:cNvSpPr/>
            <p:nvPr/>
          </p:nvSpPr>
          <p:spPr>
            <a:xfrm>
              <a:off x="4968919" y="6159768"/>
              <a:ext cx="2168250" cy="122731"/>
            </a:xfrm>
            <a:custGeom>
              <a:avLst/>
              <a:gdLst>
                <a:gd name="connsiteX0" fmla="*/ 30683 w 2168250"/>
                <a:gd name="connsiteY0" fmla="*/ 34774 h 122731"/>
                <a:gd name="connsiteX1" fmla="*/ 30683 w 2168250"/>
                <a:gd name="connsiteY1" fmla="*/ 34774 h 122731"/>
                <a:gd name="connsiteX2" fmla="*/ 30683 w 2168250"/>
                <a:gd name="connsiteY2" fmla="*/ 38865 h 122731"/>
                <a:gd name="connsiteX3" fmla="*/ 30683 w 2168250"/>
                <a:gd name="connsiteY3" fmla="*/ 38865 h 122731"/>
                <a:gd name="connsiteX4" fmla="*/ 263872 w 2168250"/>
                <a:gd name="connsiteY4" fmla="*/ 96140 h 122731"/>
                <a:gd name="connsiteX5" fmla="*/ 1069807 w 2168250"/>
                <a:gd name="connsiteY5" fmla="*/ 96140 h 122731"/>
                <a:gd name="connsiteX6" fmla="*/ 1118899 w 2168250"/>
                <a:gd name="connsiteY6" fmla="*/ 96140 h 122731"/>
                <a:gd name="connsiteX7" fmla="*/ 1924834 w 2168250"/>
                <a:gd name="connsiteY7" fmla="*/ 96140 h 122731"/>
                <a:gd name="connsiteX8" fmla="*/ 2153932 w 2168250"/>
                <a:gd name="connsiteY8" fmla="*/ 30683 h 122731"/>
                <a:gd name="connsiteX9" fmla="*/ 2137568 w 2168250"/>
                <a:gd name="connsiteY9" fmla="*/ 30683 h 122731"/>
                <a:gd name="connsiteX10" fmla="*/ 2137568 w 2168250"/>
                <a:gd name="connsiteY10" fmla="*/ 30683 h 122731"/>
                <a:gd name="connsiteX11" fmla="*/ 30683 w 2168250"/>
                <a:gd name="connsiteY11" fmla="*/ 30683 h 122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8250" h="122731">
                  <a:moveTo>
                    <a:pt x="30683" y="34774"/>
                  </a:moveTo>
                  <a:lnTo>
                    <a:pt x="30683" y="34774"/>
                  </a:lnTo>
                  <a:cubicBezTo>
                    <a:pt x="30683" y="38865"/>
                    <a:pt x="30683" y="38865"/>
                    <a:pt x="30683" y="38865"/>
                  </a:cubicBezTo>
                  <a:lnTo>
                    <a:pt x="30683" y="38865"/>
                  </a:lnTo>
                  <a:cubicBezTo>
                    <a:pt x="30683" y="79775"/>
                    <a:pt x="96139" y="96140"/>
                    <a:pt x="263872" y="96140"/>
                  </a:cubicBezTo>
                  <a:cubicBezTo>
                    <a:pt x="591155" y="96140"/>
                    <a:pt x="942984" y="96140"/>
                    <a:pt x="1069807" y="96140"/>
                  </a:cubicBezTo>
                  <a:cubicBezTo>
                    <a:pt x="1102535" y="96140"/>
                    <a:pt x="1118899" y="96140"/>
                    <a:pt x="1118899" y="96140"/>
                  </a:cubicBezTo>
                  <a:cubicBezTo>
                    <a:pt x="1249812" y="96140"/>
                    <a:pt x="1601642" y="96140"/>
                    <a:pt x="1924834" y="96140"/>
                  </a:cubicBezTo>
                  <a:cubicBezTo>
                    <a:pt x="2092566" y="96140"/>
                    <a:pt x="2149841" y="75684"/>
                    <a:pt x="2153932" y="30683"/>
                  </a:cubicBezTo>
                  <a:lnTo>
                    <a:pt x="2137568" y="30683"/>
                  </a:lnTo>
                  <a:lnTo>
                    <a:pt x="2137568" y="30683"/>
                  </a:lnTo>
                  <a:lnTo>
                    <a:pt x="30683" y="30683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92EDAAA8-9B4B-42D5-82CC-FD8A83AB64B8}"/>
                </a:ext>
              </a:extLst>
            </p:cNvPr>
            <p:cNvSpPr/>
            <p:nvPr/>
          </p:nvSpPr>
          <p:spPr>
            <a:xfrm>
              <a:off x="2481568" y="4903820"/>
              <a:ext cx="7200228" cy="572745"/>
            </a:xfrm>
            <a:custGeom>
              <a:avLst/>
              <a:gdLst>
                <a:gd name="connsiteX0" fmla="*/ 30683 w 7200227"/>
                <a:gd name="connsiteY0" fmla="*/ 362057 h 572745"/>
                <a:gd name="connsiteX1" fmla="*/ 259781 w 7200227"/>
                <a:gd name="connsiteY1" fmla="*/ 562518 h 572745"/>
                <a:gd name="connsiteX2" fmla="*/ 3561249 w 7200227"/>
                <a:gd name="connsiteY2" fmla="*/ 562518 h 572745"/>
                <a:gd name="connsiteX3" fmla="*/ 3671707 w 7200227"/>
                <a:gd name="connsiteY3" fmla="*/ 562518 h 572745"/>
                <a:gd name="connsiteX4" fmla="*/ 6973175 w 7200227"/>
                <a:gd name="connsiteY4" fmla="*/ 562518 h 572745"/>
                <a:gd name="connsiteX5" fmla="*/ 7185909 w 7200227"/>
                <a:gd name="connsiteY5" fmla="*/ 362057 h 572745"/>
                <a:gd name="connsiteX6" fmla="*/ 7185909 w 7200227"/>
                <a:gd name="connsiteY6" fmla="*/ 30683 h 572745"/>
                <a:gd name="connsiteX7" fmla="*/ 30683 w 7200227"/>
                <a:gd name="connsiteY7" fmla="*/ 30683 h 572745"/>
                <a:gd name="connsiteX8" fmla="*/ 30683 w 7200227"/>
                <a:gd name="connsiteY8" fmla="*/ 362057 h 572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572745">
                  <a:moveTo>
                    <a:pt x="30683" y="362057"/>
                  </a:moveTo>
                  <a:cubicBezTo>
                    <a:pt x="30683" y="464333"/>
                    <a:pt x="141141" y="562518"/>
                    <a:pt x="259781" y="562518"/>
                  </a:cubicBezTo>
                  <a:lnTo>
                    <a:pt x="3561249" y="562518"/>
                  </a:lnTo>
                  <a:lnTo>
                    <a:pt x="3671707" y="562518"/>
                  </a:lnTo>
                  <a:lnTo>
                    <a:pt x="6973175" y="562518"/>
                  </a:lnTo>
                  <a:cubicBezTo>
                    <a:pt x="7091815" y="562518"/>
                    <a:pt x="7185909" y="464333"/>
                    <a:pt x="7185909" y="362057"/>
                  </a:cubicBezTo>
                  <a:lnTo>
                    <a:pt x="7185909" y="30683"/>
                  </a:lnTo>
                  <a:lnTo>
                    <a:pt x="30683" y="30683"/>
                  </a:lnTo>
                  <a:lnTo>
                    <a:pt x="30683" y="362057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B5076DBE-BE71-4C36-B867-9D581C6C0070}"/>
                </a:ext>
              </a:extLst>
            </p:cNvPr>
            <p:cNvSpPr/>
            <p:nvPr/>
          </p:nvSpPr>
          <p:spPr>
            <a:xfrm>
              <a:off x="2747714" y="910966"/>
              <a:ext cx="6676116" cy="3763756"/>
            </a:xfrm>
            <a:custGeom>
              <a:avLst/>
              <a:gdLst>
                <a:gd name="connsiteX0" fmla="*/ 30683 w 6586571"/>
                <a:gd name="connsiteY0" fmla="*/ 30683 h 3763755"/>
                <a:gd name="connsiteX1" fmla="*/ 6564071 w 6586571"/>
                <a:gd name="connsiteY1" fmla="*/ 30683 h 3763755"/>
                <a:gd name="connsiteX2" fmla="*/ 6564071 w 6586571"/>
                <a:gd name="connsiteY2" fmla="*/ 3753528 h 3763755"/>
                <a:gd name="connsiteX3" fmla="*/ 30683 w 6586571"/>
                <a:gd name="connsiteY3" fmla="*/ 3753528 h 3763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86571" h="3763755">
                  <a:moveTo>
                    <a:pt x="30683" y="30683"/>
                  </a:moveTo>
                  <a:lnTo>
                    <a:pt x="6564071" y="30683"/>
                  </a:lnTo>
                  <a:lnTo>
                    <a:pt x="6564071" y="3753528"/>
                  </a:lnTo>
                  <a:lnTo>
                    <a:pt x="30683" y="3753528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EE4E1E01-9179-4BCB-B09E-836E6F5D7AB4}"/>
                </a:ext>
              </a:extLst>
            </p:cNvPr>
            <p:cNvSpPr/>
            <p:nvPr/>
          </p:nvSpPr>
          <p:spPr>
            <a:xfrm>
              <a:off x="5654591" y="939518"/>
              <a:ext cx="3769239" cy="3736342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23" name="Graphic 14">
            <a:extLst>
              <a:ext uri="{FF2B5EF4-FFF2-40B4-BE49-F238E27FC236}">
                <a16:creationId xmlns:a16="http://schemas.microsoft.com/office/drawing/2014/main" id="{03D89269-45F2-4A00-BA73-CDE7C5E0B6C3}"/>
              </a:ext>
            </a:extLst>
          </p:cNvPr>
          <p:cNvGrpSpPr/>
          <p:nvPr userDrawn="1"/>
        </p:nvGrpSpPr>
        <p:grpSpPr>
          <a:xfrm>
            <a:off x="8448203" y="3101276"/>
            <a:ext cx="3145888" cy="2539116"/>
            <a:chOff x="2444748" y="555045"/>
            <a:chExt cx="7282048" cy="5727454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711B8DD0-F6F4-4A4C-9607-81FFDB331BD9}"/>
                </a:ext>
              </a:extLst>
            </p:cNvPr>
            <p:cNvSpPr/>
            <p:nvPr/>
          </p:nvSpPr>
          <p:spPr>
            <a:xfrm>
              <a:off x="4964693" y="5443837"/>
              <a:ext cx="2168250" cy="818208"/>
            </a:xfrm>
            <a:custGeom>
              <a:avLst/>
              <a:gdLst>
                <a:gd name="connsiteX0" fmla="*/ 1941333 w 2168250"/>
                <a:gd name="connsiteY0" fmla="*/ 525699 h 818207"/>
                <a:gd name="connsiteX1" fmla="*/ 1785874 w 2168250"/>
                <a:gd name="connsiteY1" fmla="*/ 30683 h 818207"/>
                <a:gd name="connsiteX2" fmla="*/ 1114943 w 2168250"/>
                <a:gd name="connsiteY2" fmla="*/ 30683 h 818207"/>
                <a:gd name="connsiteX3" fmla="*/ 1065851 w 2168250"/>
                <a:gd name="connsiteY3" fmla="*/ 30683 h 818207"/>
                <a:gd name="connsiteX4" fmla="*/ 390830 w 2168250"/>
                <a:gd name="connsiteY4" fmla="*/ 30683 h 818207"/>
                <a:gd name="connsiteX5" fmla="*/ 235370 w 2168250"/>
                <a:gd name="connsiteY5" fmla="*/ 525699 h 818207"/>
                <a:gd name="connsiteX6" fmla="*/ 259916 w 2168250"/>
                <a:gd name="connsiteY6" fmla="*/ 816162 h 818207"/>
                <a:gd name="connsiteX7" fmla="*/ 1065851 w 2168250"/>
                <a:gd name="connsiteY7" fmla="*/ 816162 h 818207"/>
                <a:gd name="connsiteX8" fmla="*/ 1114943 w 2168250"/>
                <a:gd name="connsiteY8" fmla="*/ 816162 h 818207"/>
                <a:gd name="connsiteX9" fmla="*/ 1920878 w 2168250"/>
                <a:gd name="connsiteY9" fmla="*/ 816162 h 818207"/>
                <a:gd name="connsiteX10" fmla="*/ 1941333 w 2168250"/>
                <a:gd name="connsiteY10" fmla="*/ 525699 h 818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8250" h="818207">
                  <a:moveTo>
                    <a:pt x="1941333" y="525699"/>
                  </a:moveTo>
                  <a:cubicBezTo>
                    <a:pt x="1789965" y="370239"/>
                    <a:pt x="1785874" y="30683"/>
                    <a:pt x="1785874" y="30683"/>
                  </a:cubicBezTo>
                  <a:lnTo>
                    <a:pt x="1114943" y="30683"/>
                  </a:lnTo>
                  <a:lnTo>
                    <a:pt x="1065851" y="30683"/>
                  </a:lnTo>
                  <a:lnTo>
                    <a:pt x="390830" y="30683"/>
                  </a:lnTo>
                  <a:cubicBezTo>
                    <a:pt x="390830" y="30683"/>
                    <a:pt x="386739" y="366148"/>
                    <a:pt x="235370" y="525699"/>
                  </a:cubicBezTo>
                  <a:cubicBezTo>
                    <a:pt x="84002" y="681158"/>
                    <a:pt x="-149188" y="816162"/>
                    <a:pt x="259916" y="816162"/>
                  </a:cubicBezTo>
                  <a:cubicBezTo>
                    <a:pt x="587199" y="816162"/>
                    <a:pt x="939029" y="816162"/>
                    <a:pt x="1065851" y="816162"/>
                  </a:cubicBezTo>
                  <a:cubicBezTo>
                    <a:pt x="1098579" y="816162"/>
                    <a:pt x="1114943" y="816162"/>
                    <a:pt x="1114943" y="816162"/>
                  </a:cubicBezTo>
                  <a:cubicBezTo>
                    <a:pt x="1245857" y="816162"/>
                    <a:pt x="1597686" y="816162"/>
                    <a:pt x="1920878" y="816162"/>
                  </a:cubicBezTo>
                  <a:cubicBezTo>
                    <a:pt x="2329982" y="816162"/>
                    <a:pt x="2092702" y="681158"/>
                    <a:pt x="1941333" y="525699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75000"/>
                  </a:schemeClr>
                </a:gs>
                <a:gs pos="53000">
                  <a:schemeClr val="bg1">
                    <a:lumMod val="85000"/>
                  </a:schemeClr>
                </a:gs>
                <a:gs pos="83000">
                  <a:schemeClr val="bg1">
                    <a:lumMod val="7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62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5CD814D6-EA5E-4F1A-918A-DCCE9AA27056}"/>
                </a:ext>
              </a:extLst>
            </p:cNvPr>
            <p:cNvSpPr/>
            <p:nvPr/>
          </p:nvSpPr>
          <p:spPr>
            <a:xfrm>
              <a:off x="2444748" y="555045"/>
              <a:ext cx="7282048" cy="4950157"/>
            </a:xfrm>
            <a:custGeom>
              <a:avLst/>
              <a:gdLst>
                <a:gd name="connsiteX0" fmla="*/ 7038632 w 7282048"/>
                <a:gd name="connsiteY0" fmla="*/ 30683 h 4950157"/>
                <a:gd name="connsiteX1" fmla="*/ 3704436 w 7282048"/>
                <a:gd name="connsiteY1" fmla="*/ 30683 h 4950157"/>
                <a:gd name="connsiteX2" fmla="*/ 3589886 w 7282048"/>
                <a:gd name="connsiteY2" fmla="*/ 30683 h 4950157"/>
                <a:gd name="connsiteX3" fmla="*/ 259781 w 7282048"/>
                <a:gd name="connsiteY3" fmla="*/ 30683 h 4950157"/>
                <a:gd name="connsiteX4" fmla="*/ 30683 w 7282048"/>
                <a:gd name="connsiteY4" fmla="*/ 259781 h 4950157"/>
                <a:gd name="connsiteX5" fmla="*/ 30683 w 7282048"/>
                <a:gd name="connsiteY5" fmla="*/ 4698558 h 4950157"/>
                <a:gd name="connsiteX6" fmla="*/ 239326 w 7282048"/>
                <a:gd name="connsiteY6" fmla="*/ 4931748 h 4950157"/>
                <a:gd name="connsiteX7" fmla="*/ 7042723 w 7282048"/>
                <a:gd name="connsiteY7" fmla="*/ 4931748 h 4950157"/>
                <a:gd name="connsiteX8" fmla="*/ 7251366 w 7282048"/>
                <a:gd name="connsiteY8" fmla="*/ 4698558 h 4950157"/>
                <a:gd name="connsiteX9" fmla="*/ 7251366 w 7282048"/>
                <a:gd name="connsiteY9" fmla="*/ 259781 h 4950157"/>
                <a:gd name="connsiteX10" fmla="*/ 7038632 w 7282048"/>
                <a:gd name="connsiteY10" fmla="*/ 30683 h 4950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82048" h="4950157">
                  <a:moveTo>
                    <a:pt x="7038632" y="30683"/>
                  </a:moveTo>
                  <a:lnTo>
                    <a:pt x="3704436" y="30683"/>
                  </a:lnTo>
                  <a:lnTo>
                    <a:pt x="3589886" y="30683"/>
                  </a:lnTo>
                  <a:lnTo>
                    <a:pt x="259781" y="30683"/>
                  </a:lnTo>
                  <a:cubicBezTo>
                    <a:pt x="141141" y="30683"/>
                    <a:pt x="30683" y="128868"/>
                    <a:pt x="30683" y="259781"/>
                  </a:cubicBezTo>
                  <a:lnTo>
                    <a:pt x="30683" y="4698558"/>
                  </a:lnTo>
                  <a:cubicBezTo>
                    <a:pt x="30683" y="4829472"/>
                    <a:pt x="124777" y="4931748"/>
                    <a:pt x="239326" y="4931748"/>
                  </a:cubicBezTo>
                  <a:lnTo>
                    <a:pt x="7042723" y="4931748"/>
                  </a:lnTo>
                  <a:cubicBezTo>
                    <a:pt x="7157272" y="4931748"/>
                    <a:pt x="7251366" y="4825380"/>
                    <a:pt x="7251366" y="4698558"/>
                  </a:cubicBezTo>
                  <a:lnTo>
                    <a:pt x="7251366" y="259781"/>
                  </a:lnTo>
                  <a:cubicBezTo>
                    <a:pt x="7251366" y="128868"/>
                    <a:pt x="7157272" y="30683"/>
                    <a:pt x="7038632" y="30683"/>
                  </a:cubicBez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341056A2-1593-4B4D-B366-28CA93471A51}"/>
                </a:ext>
              </a:extLst>
            </p:cNvPr>
            <p:cNvSpPr/>
            <p:nvPr/>
          </p:nvSpPr>
          <p:spPr>
            <a:xfrm>
              <a:off x="8706599" y="5435655"/>
              <a:ext cx="490925" cy="81821"/>
            </a:xfrm>
            <a:custGeom>
              <a:avLst/>
              <a:gdLst>
                <a:gd name="connsiteX0" fmla="*/ 32212 w 490924"/>
                <a:gd name="connsiteY0" fmla="*/ 30683 h 81820"/>
                <a:gd name="connsiteX1" fmla="*/ 64939 w 490924"/>
                <a:gd name="connsiteY1" fmla="*/ 71593 h 81820"/>
                <a:gd name="connsiteX2" fmla="*/ 461771 w 490924"/>
                <a:gd name="connsiteY2" fmla="*/ 71593 h 81820"/>
                <a:gd name="connsiteX3" fmla="*/ 498590 w 490924"/>
                <a:gd name="connsiteY3" fmla="*/ 30683 h 81820"/>
                <a:gd name="connsiteX4" fmla="*/ 32212 w 490924"/>
                <a:gd name="connsiteY4" fmla="*/ 30683 h 81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0924" h="81820">
                  <a:moveTo>
                    <a:pt x="32212" y="30683"/>
                  </a:moveTo>
                  <a:cubicBezTo>
                    <a:pt x="32212" y="30683"/>
                    <a:pt x="19938" y="67502"/>
                    <a:pt x="64939" y="71593"/>
                  </a:cubicBezTo>
                  <a:lnTo>
                    <a:pt x="461771" y="71593"/>
                  </a:lnTo>
                  <a:cubicBezTo>
                    <a:pt x="461771" y="71593"/>
                    <a:pt x="502681" y="75684"/>
                    <a:pt x="498590" y="30683"/>
                  </a:cubicBezTo>
                  <a:lnTo>
                    <a:pt x="32212" y="30683"/>
                  </a:ln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070A458D-0CF8-4D09-84B9-42862283A2CC}"/>
                </a:ext>
              </a:extLst>
            </p:cNvPr>
            <p:cNvSpPr/>
            <p:nvPr/>
          </p:nvSpPr>
          <p:spPr>
            <a:xfrm>
              <a:off x="2481568" y="595956"/>
              <a:ext cx="7200228" cy="4336501"/>
            </a:xfrm>
            <a:custGeom>
              <a:avLst/>
              <a:gdLst>
                <a:gd name="connsiteX0" fmla="*/ 6973175 w 7200227"/>
                <a:gd name="connsiteY0" fmla="*/ 30683 h 4336501"/>
                <a:gd name="connsiteX1" fmla="*/ 3671707 w 7200227"/>
                <a:gd name="connsiteY1" fmla="*/ 30683 h 4336501"/>
                <a:gd name="connsiteX2" fmla="*/ 3561249 w 7200227"/>
                <a:gd name="connsiteY2" fmla="*/ 30683 h 4336501"/>
                <a:gd name="connsiteX3" fmla="*/ 259781 w 7200227"/>
                <a:gd name="connsiteY3" fmla="*/ 30683 h 4336501"/>
                <a:gd name="connsiteX4" fmla="*/ 30683 w 7200227"/>
                <a:gd name="connsiteY4" fmla="*/ 231144 h 4336501"/>
                <a:gd name="connsiteX5" fmla="*/ 30683 w 7200227"/>
                <a:gd name="connsiteY5" fmla="*/ 4330365 h 4336501"/>
                <a:gd name="connsiteX6" fmla="*/ 7185909 w 7200227"/>
                <a:gd name="connsiteY6" fmla="*/ 4330365 h 4336501"/>
                <a:gd name="connsiteX7" fmla="*/ 7185909 w 7200227"/>
                <a:gd name="connsiteY7" fmla="*/ 231144 h 4336501"/>
                <a:gd name="connsiteX8" fmla="*/ 6973175 w 7200227"/>
                <a:gd name="connsiteY8" fmla="*/ 30683 h 4336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4336501">
                  <a:moveTo>
                    <a:pt x="6973175" y="30683"/>
                  </a:moveTo>
                  <a:lnTo>
                    <a:pt x="3671707" y="30683"/>
                  </a:lnTo>
                  <a:lnTo>
                    <a:pt x="3561249" y="30683"/>
                  </a:lnTo>
                  <a:lnTo>
                    <a:pt x="259781" y="30683"/>
                  </a:lnTo>
                  <a:cubicBezTo>
                    <a:pt x="141141" y="30683"/>
                    <a:pt x="30683" y="112504"/>
                    <a:pt x="30683" y="231144"/>
                  </a:cubicBezTo>
                  <a:lnTo>
                    <a:pt x="30683" y="4330365"/>
                  </a:lnTo>
                  <a:lnTo>
                    <a:pt x="7185909" y="4330365"/>
                  </a:lnTo>
                  <a:lnTo>
                    <a:pt x="7185909" y="231144"/>
                  </a:lnTo>
                  <a:cubicBezTo>
                    <a:pt x="7185909" y="112504"/>
                    <a:pt x="7091815" y="30683"/>
                    <a:pt x="6973175" y="30683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7FAD23A2-2040-4932-8D93-400C02A8E8F6}"/>
                </a:ext>
              </a:extLst>
            </p:cNvPr>
            <p:cNvSpPr/>
            <p:nvPr/>
          </p:nvSpPr>
          <p:spPr>
            <a:xfrm>
              <a:off x="4968919" y="6159768"/>
              <a:ext cx="2168250" cy="122731"/>
            </a:xfrm>
            <a:custGeom>
              <a:avLst/>
              <a:gdLst>
                <a:gd name="connsiteX0" fmla="*/ 30683 w 2168250"/>
                <a:gd name="connsiteY0" fmla="*/ 34774 h 122731"/>
                <a:gd name="connsiteX1" fmla="*/ 30683 w 2168250"/>
                <a:gd name="connsiteY1" fmla="*/ 34774 h 122731"/>
                <a:gd name="connsiteX2" fmla="*/ 30683 w 2168250"/>
                <a:gd name="connsiteY2" fmla="*/ 38865 h 122731"/>
                <a:gd name="connsiteX3" fmla="*/ 30683 w 2168250"/>
                <a:gd name="connsiteY3" fmla="*/ 38865 h 122731"/>
                <a:gd name="connsiteX4" fmla="*/ 263872 w 2168250"/>
                <a:gd name="connsiteY4" fmla="*/ 96140 h 122731"/>
                <a:gd name="connsiteX5" fmla="*/ 1069807 w 2168250"/>
                <a:gd name="connsiteY5" fmla="*/ 96140 h 122731"/>
                <a:gd name="connsiteX6" fmla="*/ 1118899 w 2168250"/>
                <a:gd name="connsiteY6" fmla="*/ 96140 h 122731"/>
                <a:gd name="connsiteX7" fmla="*/ 1924834 w 2168250"/>
                <a:gd name="connsiteY7" fmla="*/ 96140 h 122731"/>
                <a:gd name="connsiteX8" fmla="*/ 2153932 w 2168250"/>
                <a:gd name="connsiteY8" fmla="*/ 30683 h 122731"/>
                <a:gd name="connsiteX9" fmla="*/ 2137568 w 2168250"/>
                <a:gd name="connsiteY9" fmla="*/ 30683 h 122731"/>
                <a:gd name="connsiteX10" fmla="*/ 2137568 w 2168250"/>
                <a:gd name="connsiteY10" fmla="*/ 30683 h 122731"/>
                <a:gd name="connsiteX11" fmla="*/ 30683 w 2168250"/>
                <a:gd name="connsiteY11" fmla="*/ 30683 h 122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8250" h="122731">
                  <a:moveTo>
                    <a:pt x="30683" y="34774"/>
                  </a:moveTo>
                  <a:lnTo>
                    <a:pt x="30683" y="34774"/>
                  </a:lnTo>
                  <a:cubicBezTo>
                    <a:pt x="30683" y="38865"/>
                    <a:pt x="30683" y="38865"/>
                    <a:pt x="30683" y="38865"/>
                  </a:cubicBezTo>
                  <a:lnTo>
                    <a:pt x="30683" y="38865"/>
                  </a:lnTo>
                  <a:cubicBezTo>
                    <a:pt x="30683" y="79775"/>
                    <a:pt x="96139" y="96140"/>
                    <a:pt x="263872" y="96140"/>
                  </a:cubicBezTo>
                  <a:cubicBezTo>
                    <a:pt x="591155" y="96140"/>
                    <a:pt x="942984" y="96140"/>
                    <a:pt x="1069807" y="96140"/>
                  </a:cubicBezTo>
                  <a:cubicBezTo>
                    <a:pt x="1102535" y="96140"/>
                    <a:pt x="1118899" y="96140"/>
                    <a:pt x="1118899" y="96140"/>
                  </a:cubicBezTo>
                  <a:cubicBezTo>
                    <a:pt x="1249812" y="96140"/>
                    <a:pt x="1601642" y="96140"/>
                    <a:pt x="1924834" y="96140"/>
                  </a:cubicBezTo>
                  <a:cubicBezTo>
                    <a:pt x="2092566" y="96140"/>
                    <a:pt x="2149841" y="75684"/>
                    <a:pt x="2153932" y="30683"/>
                  </a:cubicBezTo>
                  <a:lnTo>
                    <a:pt x="2137568" y="30683"/>
                  </a:lnTo>
                  <a:lnTo>
                    <a:pt x="2137568" y="30683"/>
                  </a:lnTo>
                  <a:lnTo>
                    <a:pt x="30683" y="30683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450255F2-579E-4127-A4CD-D22E868C2A6D}"/>
                </a:ext>
              </a:extLst>
            </p:cNvPr>
            <p:cNvSpPr/>
            <p:nvPr/>
          </p:nvSpPr>
          <p:spPr>
            <a:xfrm>
              <a:off x="2481568" y="4903820"/>
              <a:ext cx="7200228" cy="572745"/>
            </a:xfrm>
            <a:custGeom>
              <a:avLst/>
              <a:gdLst>
                <a:gd name="connsiteX0" fmla="*/ 30683 w 7200227"/>
                <a:gd name="connsiteY0" fmla="*/ 362057 h 572745"/>
                <a:gd name="connsiteX1" fmla="*/ 259781 w 7200227"/>
                <a:gd name="connsiteY1" fmla="*/ 562518 h 572745"/>
                <a:gd name="connsiteX2" fmla="*/ 3561249 w 7200227"/>
                <a:gd name="connsiteY2" fmla="*/ 562518 h 572745"/>
                <a:gd name="connsiteX3" fmla="*/ 3671707 w 7200227"/>
                <a:gd name="connsiteY3" fmla="*/ 562518 h 572745"/>
                <a:gd name="connsiteX4" fmla="*/ 6973175 w 7200227"/>
                <a:gd name="connsiteY4" fmla="*/ 562518 h 572745"/>
                <a:gd name="connsiteX5" fmla="*/ 7185909 w 7200227"/>
                <a:gd name="connsiteY5" fmla="*/ 362057 h 572745"/>
                <a:gd name="connsiteX6" fmla="*/ 7185909 w 7200227"/>
                <a:gd name="connsiteY6" fmla="*/ 30683 h 572745"/>
                <a:gd name="connsiteX7" fmla="*/ 30683 w 7200227"/>
                <a:gd name="connsiteY7" fmla="*/ 30683 h 572745"/>
                <a:gd name="connsiteX8" fmla="*/ 30683 w 7200227"/>
                <a:gd name="connsiteY8" fmla="*/ 362057 h 572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572745">
                  <a:moveTo>
                    <a:pt x="30683" y="362057"/>
                  </a:moveTo>
                  <a:cubicBezTo>
                    <a:pt x="30683" y="464333"/>
                    <a:pt x="141141" y="562518"/>
                    <a:pt x="259781" y="562518"/>
                  </a:cubicBezTo>
                  <a:lnTo>
                    <a:pt x="3561249" y="562518"/>
                  </a:lnTo>
                  <a:lnTo>
                    <a:pt x="3671707" y="562518"/>
                  </a:lnTo>
                  <a:lnTo>
                    <a:pt x="6973175" y="562518"/>
                  </a:lnTo>
                  <a:cubicBezTo>
                    <a:pt x="7091815" y="562518"/>
                    <a:pt x="7185909" y="464333"/>
                    <a:pt x="7185909" y="362057"/>
                  </a:cubicBezTo>
                  <a:lnTo>
                    <a:pt x="7185909" y="30683"/>
                  </a:lnTo>
                  <a:lnTo>
                    <a:pt x="30683" y="30683"/>
                  </a:lnTo>
                  <a:lnTo>
                    <a:pt x="30683" y="362057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E605C148-0D2E-4053-B6BE-BF41FD09CD36}"/>
                </a:ext>
              </a:extLst>
            </p:cNvPr>
            <p:cNvSpPr/>
            <p:nvPr/>
          </p:nvSpPr>
          <p:spPr>
            <a:xfrm>
              <a:off x="2747714" y="910966"/>
              <a:ext cx="6676116" cy="3763756"/>
            </a:xfrm>
            <a:custGeom>
              <a:avLst/>
              <a:gdLst>
                <a:gd name="connsiteX0" fmla="*/ 30683 w 6586571"/>
                <a:gd name="connsiteY0" fmla="*/ 30683 h 3763755"/>
                <a:gd name="connsiteX1" fmla="*/ 6564071 w 6586571"/>
                <a:gd name="connsiteY1" fmla="*/ 30683 h 3763755"/>
                <a:gd name="connsiteX2" fmla="*/ 6564071 w 6586571"/>
                <a:gd name="connsiteY2" fmla="*/ 3753528 h 3763755"/>
                <a:gd name="connsiteX3" fmla="*/ 30683 w 6586571"/>
                <a:gd name="connsiteY3" fmla="*/ 3753528 h 3763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86571" h="3763755">
                  <a:moveTo>
                    <a:pt x="30683" y="30683"/>
                  </a:moveTo>
                  <a:lnTo>
                    <a:pt x="6564071" y="30683"/>
                  </a:lnTo>
                  <a:lnTo>
                    <a:pt x="6564071" y="3753528"/>
                  </a:lnTo>
                  <a:lnTo>
                    <a:pt x="30683" y="3753528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28C1AC91-7889-4740-8CD9-6B8FD4831F40}"/>
                </a:ext>
              </a:extLst>
            </p:cNvPr>
            <p:cNvSpPr/>
            <p:nvPr/>
          </p:nvSpPr>
          <p:spPr>
            <a:xfrm>
              <a:off x="5654591" y="939518"/>
              <a:ext cx="3769239" cy="3736342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33" name="그림 개체 틀 2">
            <a:extLst>
              <a:ext uri="{FF2B5EF4-FFF2-40B4-BE49-F238E27FC236}">
                <a16:creationId xmlns:a16="http://schemas.microsoft.com/office/drawing/2014/main" id="{10FBF375-44DE-4AF7-BBAB-F31C01DF8BF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85571" y="3248004"/>
            <a:ext cx="2881426" cy="171688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34" name="그림 개체 틀 2">
            <a:extLst>
              <a:ext uri="{FF2B5EF4-FFF2-40B4-BE49-F238E27FC236}">
                <a16:creationId xmlns:a16="http://schemas.microsoft.com/office/drawing/2014/main" id="{A3C72522-24A8-4643-B384-3B38B1CF109B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8580435" y="3248004"/>
            <a:ext cx="2881426" cy="171688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grpSp>
        <p:nvGrpSpPr>
          <p:cNvPr id="5" name="Graphic 14">
            <a:extLst>
              <a:ext uri="{FF2B5EF4-FFF2-40B4-BE49-F238E27FC236}">
                <a16:creationId xmlns:a16="http://schemas.microsoft.com/office/drawing/2014/main" id="{96D25FA7-49DA-49BF-8DA5-3BD079D973CB}"/>
              </a:ext>
            </a:extLst>
          </p:cNvPr>
          <p:cNvGrpSpPr/>
          <p:nvPr userDrawn="1"/>
        </p:nvGrpSpPr>
        <p:grpSpPr>
          <a:xfrm>
            <a:off x="3636460" y="2199679"/>
            <a:ext cx="4974788" cy="4015262"/>
            <a:chOff x="2444748" y="555045"/>
            <a:chExt cx="7282048" cy="5727454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FF315F39-2FAC-4FD9-9CD3-3A26A160BBFB}"/>
                </a:ext>
              </a:extLst>
            </p:cNvPr>
            <p:cNvSpPr/>
            <p:nvPr/>
          </p:nvSpPr>
          <p:spPr>
            <a:xfrm>
              <a:off x="4964693" y="5443837"/>
              <a:ext cx="2168250" cy="818208"/>
            </a:xfrm>
            <a:custGeom>
              <a:avLst/>
              <a:gdLst>
                <a:gd name="connsiteX0" fmla="*/ 1941333 w 2168250"/>
                <a:gd name="connsiteY0" fmla="*/ 525699 h 818207"/>
                <a:gd name="connsiteX1" fmla="*/ 1785874 w 2168250"/>
                <a:gd name="connsiteY1" fmla="*/ 30683 h 818207"/>
                <a:gd name="connsiteX2" fmla="*/ 1114943 w 2168250"/>
                <a:gd name="connsiteY2" fmla="*/ 30683 h 818207"/>
                <a:gd name="connsiteX3" fmla="*/ 1065851 w 2168250"/>
                <a:gd name="connsiteY3" fmla="*/ 30683 h 818207"/>
                <a:gd name="connsiteX4" fmla="*/ 390830 w 2168250"/>
                <a:gd name="connsiteY4" fmla="*/ 30683 h 818207"/>
                <a:gd name="connsiteX5" fmla="*/ 235370 w 2168250"/>
                <a:gd name="connsiteY5" fmla="*/ 525699 h 818207"/>
                <a:gd name="connsiteX6" fmla="*/ 259916 w 2168250"/>
                <a:gd name="connsiteY6" fmla="*/ 816162 h 818207"/>
                <a:gd name="connsiteX7" fmla="*/ 1065851 w 2168250"/>
                <a:gd name="connsiteY7" fmla="*/ 816162 h 818207"/>
                <a:gd name="connsiteX8" fmla="*/ 1114943 w 2168250"/>
                <a:gd name="connsiteY8" fmla="*/ 816162 h 818207"/>
                <a:gd name="connsiteX9" fmla="*/ 1920878 w 2168250"/>
                <a:gd name="connsiteY9" fmla="*/ 816162 h 818207"/>
                <a:gd name="connsiteX10" fmla="*/ 1941333 w 2168250"/>
                <a:gd name="connsiteY10" fmla="*/ 525699 h 818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8250" h="818207">
                  <a:moveTo>
                    <a:pt x="1941333" y="525699"/>
                  </a:moveTo>
                  <a:cubicBezTo>
                    <a:pt x="1789965" y="370239"/>
                    <a:pt x="1785874" y="30683"/>
                    <a:pt x="1785874" y="30683"/>
                  </a:cubicBezTo>
                  <a:lnTo>
                    <a:pt x="1114943" y="30683"/>
                  </a:lnTo>
                  <a:lnTo>
                    <a:pt x="1065851" y="30683"/>
                  </a:lnTo>
                  <a:lnTo>
                    <a:pt x="390830" y="30683"/>
                  </a:lnTo>
                  <a:cubicBezTo>
                    <a:pt x="390830" y="30683"/>
                    <a:pt x="386739" y="366148"/>
                    <a:pt x="235370" y="525699"/>
                  </a:cubicBezTo>
                  <a:cubicBezTo>
                    <a:pt x="84002" y="681158"/>
                    <a:pt x="-149188" y="816162"/>
                    <a:pt x="259916" y="816162"/>
                  </a:cubicBezTo>
                  <a:cubicBezTo>
                    <a:pt x="587199" y="816162"/>
                    <a:pt x="939029" y="816162"/>
                    <a:pt x="1065851" y="816162"/>
                  </a:cubicBezTo>
                  <a:cubicBezTo>
                    <a:pt x="1098579" y="816162"/>
                    <a:pt x="1114943" y="816162"/>
                    <a:pt x="1114943" y="816162"/>
                  </a:cubicBezTo>
                  <a:cubicBezTo>
                    <a:pt x="1245857" y="816162"/>
                    <a:pt x="1597686" y="816162"/>
                    <a:pt x="1920878" y="816162"/>
                  </a:cubicBezTo>
                  <a:cubicBezTo>
                    <a:pt x="2329982" y="816162"/>
                    <a:pt x="2092702" y="681158"/>
                    <a:pt x="1941333" y="525699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75000"/>
                  </a:schemeClr>
                </a:gs>
                <a:gs pos="53000">
                  <a:schemeClr val="bg1">
                    <a:lumMod val="85000"/>
                  </a:schemeClr>
                </a:gs>
                <a:gs pos="83000">
                  <a:schemeClr val="bg1">
                    <a:lumMod val="7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62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232DD351-C802-4FB7-A3FB-6D9D628FD3DD}"/>
                </a:ext>
              </a:extLst>
            </p:cNvPr>
            <p:cNvSpPr/>
            <p:nvPr/>
          </p:nvSpPr>
          <p:spPr>
            <a:xfrm>
              <a:off x="2444748" y="555045"/>
              <a:ext cx="7282048" cy="4950157"/>
            </a:xfrm>
            <a:custGeom>
              <a:avLst/>
              <a:gdLst>
                <a:gd name="connsiteX0" fmla="*/ 7038632 w 7282048"/>
                <a:gd name="connsiteY0" fmla="*/ 30683 h 4950157"/>
                <a:gd name="connsiteX1" fmla="*/ 3704436 w 7282048"/>
                <a:gd name="connsiteY1" fmla="*/ 30683 h 4950157"/>
                <a:gd name="connsiteX2" fmla="*/ 3589886 w 7282048"/>
                <a:gd name="connsiteY2" fmla="*/ 30683 h 4950157"/>
                <a:gd name="connsiteX3" fmla="*/ 259781 w 7282048"/>
                <a:gd name="connsiteY3" fmla="*/ 30683 h 4950157"/>
                <a:gd name="connsiteX4" fmla="*/ 30683 w 7282048"/>
                <a:gd name="connsiteY4" fmla="*/ 259781 h 4950157"/>
                <a:gd name="connsiteX5" fmla="*/ 30683 w 7282048"/>
                <a:gd name="connsiteY5" fmla="*/ 4698558 h 4950157"/>
                <a:gd name="connsiteX6" fmla="*/ 239326 w 7282048"/>
                <a:gd name="connsiteY6" fmla="*/ 4931748 h 4950157"/>
                <a:gd name="connsiteX7" fmla="*/ 7042723 w 7282048"/>
                <a:gd name="connsiteY7" fmla="*/ 4931748 h 4950157"/>
                <a:gd name="connsiteX8" fmla="*/ 7251366 w 7282048"/>
                <a:gd name="connsiteY8" fmla="*/ 4698558 h 4950157"/>
                <a:gd name="connsiteX9" fmla="*/ 7251366 w 7282048"/>
                <a:gd name="connsiteY9" fmla="*/ 259781 h 4950157"/>
                <a:gd name="connsiteX10" fmla="*/ 7038632 w 7282048"/>
                <a:gd name="connsiteY10" fmla="*/ 30683 h 4950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82048" h="4950157">
                  <a:moveTo>
                    <a:pt x="7038632" y="30683"/>
                  </a:moveTo>
                  <a:lnTo>
                    <a:pt x="3704436" y="30683"/>
                  </a:lnTo>
                  <a:lnTo>
                    <a:pt x="3589886" y="30683"/>
                  </a:lnTo>
                  <a:lnTo>
                    <a:pt x="259781" y="30683"/>
                  </a:lnTo>
                  <a:cubicBezTo>
                    <a:pt x="141141" y="30683"/>
                    <a:pt x="30683" y="128868"/>
                    <a:pt x="30683" y="259781"/>
                  </a:cubicBezTo>
                  <a:lnTo>
                    <a:pt x="30683" y="4698558"/>
                  </a:lnTo>
                  <a:cubicBezTo>
                    <a:pt x="30683" y="4829472"/>
                    <a:pt x="124777" y="4931748"/>
                    <a:pt x="239326" y="4931748"/>
                  </a:cubicBezTo>
                  <a:lnTo>
                    <a:pt x="7042723" y="4931748"/>
                  </a:lnTo>
                  <a:cubicBezTo>
                    <a:pt x="7157272" y="4931748"/>
                    <a:pt x="7251366" y="4825380"/>
                    <a:pt x="7251366" y="4698558"/>
                  </a:cubicBezTo>
                  <a:lnTo>
                    <a:pt x="7251366" y="259781"/>
                  </a:lnTo>
                  <a:cubicBezTo>
                    <a:pt x="7251366" y="128868"/>
                    <a:pt x="7157272" y="30683"/>
                    <a:pt x="7038632" y="30683"/>
                  </a:cubicBez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6EE04FA9-DA25-47C2-8FE7-52F824AAD573}"/>
                </a:ext>
              </a:extLst>
            </p:cNvPr>
            <p:cNvSpPr/>
            <p:nvPr/>
          </p:nvSpPr>
          <p:spPr>
            <a:xfrm>
              <a:off x="8706599" y="5435655"/>
              <a:ext cx="490925" cy="81821"/>
            </a:xfrm>
            <a:custGeom>
              <a:avLst/>
              <a:gdLst>
                <a:gd name="connsiteX0" fmla="*/ 32212 w 490924"/>
                <a:gd name="connsiteY0" fmla="*/ 30683 h 81820"/>
                <a:gd name="connsiteX1" fmla="*/ 64939 w 490924"/>
                <a:gd name="connsiteY1" fmla="*/ 71593 h 81820"/>
                <a:gd name="connsiteX2" fmla="*/ 461771 w 490924"/>
                <a:gd name="connsiteY2" fmla="*/ 71593 h 81820"/>
                <a:gd name="connsiteX3" fmla="*/ 498590 w 490924"/>
                <a:gd name="connsiteY3" fmla="*/ 30683 h 81820"/>
                <a:gd name="connsiteX4" fmla="*/ 32212 w 490924"/>
                <a:gd name="connsiteY4" fmla="*/ 30683 h 81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0924" h="81820">
                  <a:moveTo>
                    <a:pt x="32212" y="30683"/>
                  </a:moveTo>
                  <a:cubicBezTo>
                    <a:pt x="32212" y="30683"/>
                    <a:pt x="19938" y="67502"/>
                    <a:pt x="64939" y="71593"/>
                  </a:cubicBezTo>
                  <a:lnTo>
                    <a:pt x="461771" y="71593"/>
                  </a:lnTo>
                  <a:cubicBezTo>
                    <a:pt x="461771" y="71593"/>
                    <a:pt x="502681" y="75684"/>
                    <a:pt x="498590" y="30683"/>
                  </a:cubicBezTo>
                  <a:lnTo>
                    <a:pt x="32212" y="30683"/>
                  </a:ln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9E344A55-1F80-4651-8A8D-16A064418085}"/>
                </a:ext>
              </a:extLst>
            </p:cNvPr>
            <p:cNvSpPr/>
            <p:nvPr/>
          </p:nvSpPr>
          <p:spPr>
            <a:xfrm>
              <a:off x="2481568" y="595956"/>
              <a:ext cx="7200228" cy="4336501"/>
            </a:xfrm>
            <a:custGeom>
              <a:avLst/>
              <a:gdLst>
                <a:gd name="connsiteX0" fmla="*/ 6973175 w 7200227"/>
                <a:gd name="connsiteY0" fmla="*/ 30683 h 4336501"/>
                <a:gd name="connsiteX1" fmla="*/ 3671707 w 7200227"/>
                <a:gd name="connsiteY1" fmla="*/ 30683 h 4336501"/>
                <a:gd name="connsiteX2" fmla="*/ 3561249 w 7200227"/>
                <a:gd name="connsiteY2" fmla="*/ 30683 h 4336501"/>
                <a:gd name="connsiteX3" fmla="*/ 259781 w 7200227"/>
                <a:gd name="connsiteY3" fmla="*/ 30683 h 4336501"/>
                <a:gd name="connsiteX4" fmla="*/ 30683 w 7200227"/>
                <a:gd name="connsiteY4" fmla="*/ 231144 h 4336501"/>
                <a:gd name="connsiteX5" fmla="*/ 30683 w 7200227"/>
                <a:gd name="connsiteY5" fmla="*/ 4330365 h 4336501"/>
                <a:gd name="connsiteX6" fmla="*/ 7185909 w 7200227"/>
                <a:gd name="connsiteY6" fmla="*/ 4330365 h 4336501"/>
                <a:gd name="connsiteX7" fmla="*/ 7185909 w 7200227"/>
                <a:gd name="connsiteY7" fmla="*/ 231144 h 4336501"/>
                <a:gd name="connsiteX8" fmla="*/ 6973175 w 7200227"/>
                <a:gd name="connsiteY8" fmla="*/ 30683 h 4336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4336501">
                  <a:moveTo>
                    <a:pt x="6973175" y="30683"/>
                  </a:moveTo>
                  <a:lnTo>
                    <a:pt x="3671707" y="30683"/>
                  </a:lnTo>
                  <a:lnTo>
                    <a:pt x="3561249" y="30683"/>
                  </a:lnTo>
                  <a:lnTo>
                    <a:pt x="259781" y="30683"/>
                  </a:lnTo>
                  <a:cubicBezTo>
                    <a:pt x="141141" y="30683"/>
                    <a:pt x="30683" y="112504"/>
                    <a:pt x="30683" y="231144"/>
                  </a:cubicBezTo>
                  <a:lnTo>
                    <a:pt x="30683" y="4330365"/>
                  </a:lnTo>
                  <a:lnTo>
                    <a:pt x="7185909" y="4330365"/>
                  </a:lnTo>
                  <a:lnTo>
                    <a:pt x="7185909" y="231144"/>
                  </a:lnTo>
                  <a:cubicBezTo>
                    <a:pt x="7185909" y="112504"/>
                    <a:pt x="7091815" y="30683"/>
                    <a:pt x="6973175" y="30683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6D22142E-8676-40C1-A728-6FC82196179A}"/>
                </a:ext>
              </a:extLst>
            </p:cNvPr>
            <p:cNvSpPr/>
            <p:nvPr/>
          </p:nvSpPr>
          <p:spPr>
            <a:xfrm>
              <a:off x="4968919" y="6159768"/>
              <a:ext cx="2168250" cy="122731"/>
            </a:xfrm>
            <a:custGeom>
              <a:avLst/>
              <a:gdLst>
                <a:gd name="connsiteX0" fmla="*/ 30683 w 2168250"/>
                <a:gd name="connsiteY0" fmla="*/ 34774 h 122731"/>
                <a:gd name="connsiteX1" fmla="*/ 30683 w 2168250"/>
                <a:gd name="connsiteY1" fmla="*/ 34774 h 122731"/>
                <a:gd name="connsiteX2" fmla="*/ 30683 w 2168250"/>
                <a:gd name="connsiteY2" fmla="*/ 38865 h 122731"/>
                <a:gd name="connsiteX3" fmla="*/ 30683 w 2168250"/>
                <a:gd name="connsiteY3" fmla="*/ 38865 h 122731"/>
                <a:gd name="connsiteX4" fmla="*/ 263872 w 2168250"/>
                <a:gd name="connsiteY4" fmla="*/ 96140 h 122731"/>
                <a:gd name="connsiteX5" fmla="*/ 1069807 w 2168250"/>
                <a:gd name="connsiteY5" fmla="*/ 96140 h 122731"/>
                <a:gd name="connsiteX6" fmla="*/ 1118899 w 2168250"/>
                <a:gd name="connsiteY6" fmla="*/ 96140 h 122731"/>
                <a:gd name="connsiteX7" fmla="*/ 1924834 w 2168250"/>
                <a:gd name="connsiteY7" fmla="*/ 96140 h 122731"/>
                <a:gd name="connsiteX8" fmla="*/ 2153932 w 2168250"/>
                <a:gd name="connsiteY8" fmla="*/ 30683 h 122731"/>
                <a:gd name="connsiteX9" fmla="*/ 2137568 w 2168250"/>
                <a:gd name="connsiteY9" fmla="*/ 30683 h 122731"/>
                <a:gd name="connsiteX10" fmla="*/ 2137568 w 2168250"/>
                <a:gd name="connsiteY10" fmla="*/ 30683 h 122731"/>
                <a:gd name="connsiteX11" fmla="*/ 30683 w 2168250"/>
                <a:gd name="connsiteY11" fmla="*/ 30683 h 122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8250" h="122731">
                  <a:moveTo>
                    <a:pt x="30683" y="34774"/>
                  </a:moveTo>
                  <a:lnTo>
                    <a:pt x="30683" y="34774"/>
                  </a:lnTo>
                  <a:cubicBezTo>
                    <a:pt x="30683" y="38865"/>
                    <a:pt x="30683" y="38865"/>
                    <a:pt x="30683" y="38865"/>
                  </a:cubicBezTo>
                  <a:lnTo>
                    <a:pt x="30683" y="38865"/>
                  </a:lnTo>
                  <a:cubicBezTo>
                    <a:pt x="30683" y="79775"/>
                    <a:pt x="96139" y="96140"/>
                    <a:pt x="263872" y="96140"/>
                  </a:cubicBezTo>
                  <a:cubicBezTo>
                    <a:pt x="591155" y="96140"/>
                    <a:pt x="942984" y="96140"/>
                    <a:pt x="1069807" y="96140"/>
                  </a:cubicBezTo>
                  <a:cubicBezTo>
                    <a:pt x="1102535" y="96140"/>
                    <a:pt x="1118899" y="96140"/>
                    <a:pt x="1118899" y="96140"/>
                  </a:cubicBezTo>
                  <a:cubicBezTo>
                    <a:pt x="1249812" y="96140"/>
                    <a:pt x="1601642" y="96140"/>
                    <a:pt x="1924834" y="96140"/>
                  </a:cubicBezTo>
                  <a:cubicBezTo>
                    <a:pt x="2092566" y="96140"/>
                    <a:pt x="2149841" y="75684"/>
                    <a:pt x="2153932" y="30683"/>
                  </a:cubicBezTo>
                  <a:lnTo>
                    <a:pt x="2137568" y="30683"/>
                  </a:lnTo>
                  <a:lnTo>
                    <a:pt x="2137568" y="30683"/>
                  </a:lnTo>
                  <a:lnTo>
                    <a:pt x="30683" y="30683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6C51FB6-13BA-4CC3-BDF7-32959A5B17EC}"/>
                </a:ext>
              </a:extLst>
            </p:cNvPr>
            <p:cNvSpPr/>
            <p:nvPr/>
          </p:nvSpPr>
          <p:spPr>
            <a:xfrm>
              <a:off x="2481568" y="4903820"/>
              <a:ext cx="7200228" cy="572745"/>
            </a:xfrm>
            <a:custGeom>
              <a:avLst/>
              <a:gdLst>
                <a:gd name="connsiteX0" fmla="*/ 30683 w 7200227"/>
                <a:gd name="connsiteY0" fmla="*/ 362057 h 572745"/>
                <a:gd name="connsiteX1" fmla="*/ 259781 w 7200227"/>
                <a:gd name="connsiteY1" fmla="*/ 562518 h 572745"/>
                <a:gd name="connsiteX2" fmla="*/ 3561249 w 7200227"/>
                <a:gd name="connsiteY2" fmla="*/ 562518 h 572745"/>
                <a:gd name="connsiteX3" fmla="*/ 3671707 w 7200227"/>
                <a:gd name="connsiteY3" fmla="*/ 562518 h 572745"/>
                <a:gd name="connsiteX4" fmla="*/ 6973175 w 7200227"/>
                <a:gd name="connsiteY4" fmla="*/ 562518 h 572745"/>
                <a:gd name="connsiteX5" fmla="*/ 7185909 w 7200227"/>
                <a:gd name="connsiteY5" fmla="*/ 362057 h 572745"/>
                <a:gd name="connsiteX6" fmla="*/ 7185909 w 7200227"/>
                <a:gd name="connsiteY6" fmla="*/ 30683 h 572745"/>
                <a:gd name="connsiteX7" fmla="*/ 30683 w 7200227"/>
                <a:gd name="connsiteY7" fmla="*/ 30683 h 572745"/>
                <a:gd name="connsiteX8" fmla="*/ 30683 w 7200227"/>
                <a:gd name="connsiteY8" fmla="*/ 362057 h 572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572745">
                  <a:moveTo>
                    <a:pt x="30683" y="362057"/>
                  </a:moveTo>
                  <a:cubicBezTo>
                    <a:pt x="30683" y="464333"/>
                    <a:pt x="141141" y="562518"/>
                    <a:pt x="259781" y="562518"/>
                  </a:cubicBezTo>
                  <a:lnTo>
                    <a:pt x="3561249" y="562518"/>
                  </a:lnTo>
                  <a:lnTo>
                    <a:pt x="3671707" y="562518"/>
                  </a:lnTo>
                  <a:lnTo>
                    <a:pt x="6973175" y="562518"/>
                  </a:lnTo>
                  <a:cubicBezTo>
                    <a:pt x="7091815" y="562518"/>
                    <a:pt x="7185909" y="464333"/>
                    <a:pt x="7185909" y="362057"/>
                  </a:cubicBezTo>
                  <a:lnTo>
                    <a:pt x="7185909" y="30683"/>
                  </a:lnTo>
                  <a:lnTo>
                    <a:pt x="30683" y="30683"/>
                  </a:lnTo>
                  <a:lnTo>
                    <a:pt x="30683" y="362057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01DD32C5-0449-4E79-A9E8-36CEB2A675C0}"/>
                </a:ext>
              </a:extLst>
            </p:cNvPr>
            <p:cNvSpPr/>
            <p:nvPr/>
          </p:nvSpPr>
          <p:spPr>
            <a:xfrm>
              <a:off x="2747714" y="910966"/>
              <a:ext cx="6676116" cy="3763756"/>
            </a:xfrm>
            <a:custGeom>
              <a:avLst/>
              <a:gdLst>
                <a:gd name="connsiteX0" fmla="*/ 30683 w 6586571"/>
                <a:gd name="connsiteY0" fmla="*/ 30683 h 3763755"/>
                <a:gd name="connsiteX1" fmla="*/ 6564071 w 6586571"/>
                <a:gd name="connsiteY1" fmla="*/ 30683 h 3763755"/>
                <a:gd name="connsiteX2" fmla="*/ 6564071 w 6586571"/>
                <a:gd name="connsiteY2" fmla="*/ 3753528 h 3763755"/>
                <a:gd name="connsiteX3" fmla="*/ 30683 w 6586571"/>
                <a:gd name="connsiteY3" fmla="*/ 3753528 h 3763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86571" h="3763755">
                  <a:moveTo>
                    <a:pt x="30683" y="30683"/>
                  </a:moveTo>
                  <a:lnTo>
                    <a:pt x="6564071" y="30683"/>
                  </a:lnTo>
                  <a:lnTo>
                    <a:pt x="6564071" y="3753528"/>
                  </a:lnTo>
                  <a:lnTo>
                    <a:pt x="30683" y="3753528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1E6F913E-32C0-4C35-8046-52451C5D5F62}"/>
                </a:ext>
              </a:extLst>
            </p:cNvPr>
            <p:cNvSpPr/>
            <p:nvPr/>
          </p:nvSpPr>
          <p:spPr>
            <a:xfrm>
              <a:off x="5654591" y="939518"/>
              <a:ext cx="3769239" cy="3736342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32" name="그림 개체 틀 2">
            <a:extLst>
              <a:ext uri="{FF2B5EF4-FFF2-40B4-BE49-F238E27FC236}">
                <a16:creationId xmlns:a16="http://schemas.microsoft.com/office/drawing/2014/main" id="{619CA950-4E1C-4BD9-B2E1-BE7A8251550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770754" y="2388883"/>
            <a:ext cx="4701092" cy="27401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35" name="Text Placeholder 9">
            <a:extLst>
              <a:ext uri="{FF2B5EF4-FFF2-40B4-BE49-F238E27FC236}">
                <a16:creationId xmlns:a16="http://schemas.microsoft.com/office/drawing/2014/main" id="{215CF0EF-0DB2-4A53-B37A-64A5491C9B9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9188379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5311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4" r:id="rId2"/>
    <p:sldLayoutId id="2147483675" r:id="rId3"/>
    <p:sldLayoutId id="2147483676" r:id="rId4"/>
    <p:sldLayoutId id="2147483678" r:id="rId5"/>
    <p:sldLayoutId id="2147483679" r:id="rId6"/>
    <p:sldLayoutId id="2147483680" r:id="rId7"/>
    <p:sldLayoutId id="2147483682" r:id="rId8"/>
    <p:sldLayoutId id="2147483683" r:id="rId9"/>
    <p:sldLayoutId id="2147483684" r:id="rId10"/>
    <p:sldLayoutId id="2147483689" r:id="rId11"/>
    <p:sldLayoutId id="2147483687" r:id="rId12"/>
    <p:sldLayoutId id="2147483688" r:id="rId13"/>
    <p:sldLayoutId id="2147483671" r:id="rId14"/>
    <p:sldLayoutId id="2147483672" r:id="rId1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8408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94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10" Type="http://schemas.openxmlformats.org/officeDocument/2006/relationships/image" Target="../media/image18.svg"/><Relationship Id="rId4" Type="http://schemas.openxmlformats.org/officeDocument/2006/relationships/image" Target="../media/image12.svg"/><Relationship Id="rId9" Type="http://schemas.openxmlformats.org/officeDocument/2006/relationships/image" Target="../media/image1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5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10223FD6-2296-273C-2061-77DB08E36D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6200000">
            <a:off x="2583182" y="-2800352"/>
            <a:ext cx="7052310" cy="1247013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3B4C724-0776-4328-8F0A-B72DA1579537}"/>
              </a:ext>
            </a:extLst>
          </p:cNvPr>
          <p:cNvSpPr txBox="1"/>
          <p:nvPr/>
        </p:nvSpPr>
        <p:spPr>
          <a:xfrm>
            <a:off x="600145" y="3346598"/>
            <a:ext cx="5658855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ar-SA" sz="4000" b="1">
                <a:solidFill>
                  <a:schemeClr val="bg1"/>
                </a:solidFill>
                <a:latin typeface="Diba" panose="01000504000000020004" pitchFamily="2" charset="-78"/>
                <a:ea typeface="Diba" panose="01000504000000020004" pitchFamily="2" charset="-78"/>
                <a:cs typeface="Diba" panose="01000504000000020004" pitchFamily="2" charset="-78"/>
              </a:rPr>
              <a:t>دستیار هوشمند </a:t>
            </a:r>
            <a:r>
              <a:rPr lang="ar-SA" sz="4000" b="1" dirty="0">
                <a:solidFill>
                  <a:schemeClr val="bg1"/>
                </a:solidFill>
                <a:latin typeface="Diba" panose="01000504000000020004" pitchFamily="2" charset="-78"/>
                <a:ea typeface="Diba" panose="01000504000000020004" pitchFamily="2" charset="-78"/>
                <a:cs typeface="Diba" panose="01000504000000020004" pitchFamily="2" charset="-78"/>
              </a:rPr>
              <a:t>ماهر مشاوران</a:t>
            </a:r>
            <a:endParaRPr lang="en-US" sz="4000" b="1" dirty="0">
              <a:solidFill>
                <a:schemeClr val="bg1"/>
              </a:solidFill>
              <a:latin typeface="Diba" panose="01000504000000020004" pitchFamily="2" charset="-78"/>
              <a:ea typeface="Diba" panose="01000504000000020004" pitchFamily="2" charset="-78"/>
              <a:cs typeface="Diba" panose="01000504000000020004" pitchFamily="2" charset="-78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1B6066-705A-D5FF-832B-02A812C91221}"/>
              </a:ext>
            </a:extLst>
          </p:cNvPr>
          <p:cNvSpPr txBox="1"/>
          <p:nvPr/>
        </p:nvSpPr>
        <p:spPr>
          <a:xfrm>
            <a:off x="600145" y="4176761"/>
            <a:ext cx="5658855" cy="954107"/>
          </a:xfrm>
          <a:prstGeom prst="rect">
            <a:avLst/>
          </a:prstGeom>
          <a:noFill/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/>
            <a:r>
              <a:rPr lang="en-US" altLang="ko-KR" sz="2800" b="1">
                <a:ln w="12700">
                  <a:solidFill>
                    <a:schemeClr val="bg2"/>
                  </a:solidFill>
                </a:ln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latin typeface="Acumin Variable Concept Wide Bl" panose="020B0304020202020204" pitchFamily="34" charset="0"/>
                <a:cs typeface="B Titr" panose="00000700000000000000" pitchFamily="2" charset="-78"/>
              </a:rPr>
              <a:t>Maher Consulting Group’s Strategic Smart Assistant</a:t>
            </a:r>
            <a:endParaRPr lang="en-US" sz="2800" b="1" dirty="0">
              <a:ln w="12700">
                <a:solidFill>
                  <a:schemeClr val="bg2"/>
                </a:solidFill>
              </a:ln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latin typeface="Acumin Variable Concept Wide Bl" panose="020B0304020202020204" pitchFamily="34" charset="0"/>
              <a:cs typeface="B Titr" panose="00000700000000000000" pitchFamily="2" charset="-78"/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EB2CF0CD-005F-6AB5-248F-BF0284A098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190712" y="-668258"/>
            <a:ext cx="6048545" cy="9072818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6F8DC575-80CF-001A-A957-3B002DAD920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253571" y="543764"/>
            <a:ext cx="1121111" cy="1025016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5092F4F9-6E36-D88D-E735-4EDFE110977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363060" y="1296302"/>
            <a:ext cx="2133023" cy="882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0065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0E25151C-2157-466A-37EA-A94019DF5C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829515" y="-1829515"/>
            <a:ext cx="8532971" cy="12192001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3900" y="476957"/>
            <a:ext cx="9227713" cy="724247"/>
          </a:xfrm>
        </p:spPr>
        <p:txBody>
          <a:bodyPr/>
          <a:lstStyle/>
          <a:p>
            <a:pPr algn="r" rtl="1">
              <a:lnSpc>
                <a:spcPct val="115000"/>
              </a:lnSpc>
              <a:spcAft>
                <a:spcPts val="800"/>
              </a:spcAft>
            </a:pPr>
            <a:r>
              <a:rPr lang="ar-SA" sz="3200" kern="100">
                <a:solidFill>
                  <a:srgbClr val="24428B"/>
                </a:solidFill>
                <a:latin typeface="Diba" panose="01000504000000020004" pitchFamily="2" charset="-78"/>
                <a:ea typeface="Diba" panose="01000504000000020004" pitchFamily="2" charset="-78"/>
                <a:cs typeface="Diba" panose="01000504000000020004" pitchFamily="2" charset="-78"/>
              </a:rPr>
              <a:t>ارزش پیشنهادی برای مدیرعامل</a:t>
            </a:r>
            <a:r>
              <a:rPr lang="fa-IR" sz="3200" kern="100">
                <a:solidFill>
                  <a:srgbClr val="24428B"/>
                </a:solidFill>
                <a:latin typeface="Diba" panose="01000504000000020004" pitchFamily="2" charset="-78"/>
                <a:ea typeface="Diba" panose="01000504000000020004" pitchFamily="2" charset="-78"/>
                <a:cs typeface="Diba" panose="01000504000000020004" pitchFamily="2" charset="-78"/>
              </a:rPr>
              <a:t> محترم شرکت </a:t>
            </a:r>
            <a:r>
              <a:rPr lang="ar-SA" sz="3200" kern="100">
                <a:solidFill>
                  <a:srgbClr val="24428B"/>
                </a:solidFill>
                <a:latin typeface="Diba" panose="01000504000000020004" pitchFamily="2" charset="-78"/>
                <a:ea typeface="Diba" panose="01000504000000020004" pitchFamily="2" charset="-78"/>
                <a:cs typeface="Diba" panose="01000504000000020004" pitchFamily="2" charset="-78"/>
              </a:rPr>
              <a:t> فولاد</a:t>
            </a:r>
            <a:r>
              <a:rPr lang="fa-IR" sz="3200" kern="100">
                <a:solidFill>
                  <a:srgbClr val="24428B"/>
                </a:solidFill>
                <a:latin typeface="Diba" panose="01000504000000020004" pitchFamily="2" charset="-78"/>
                <a:ea typeface="Diba" panose="01000504000000020004" pitchFamily="2" charset="-78"/>
                <a:cs typeface="Diba" panose="01000504000000020004" pitchFamily="2" charset="-78"/>
              </a:rPr>
              <a:t> پرشین امیر</a:t>
            </a:r>
            <a:endParaRPr lang="en-US" sz="3200" kern="100" dirty="0">
              <a:solidFill>
                <a:srgbClr val="24428B"/>
              </a:solidFill>
              <a:latin typeface="Diba" panose="01000504000000020004" pitchFamily="2" charset="-78"/>
              <a:ea typeface="Diba" panose="01000504000000020004" pitchFamily="2" charset="-78"/>
              <a:cs typeface="Diba" panose="01000504000000020004" pitchFamily="2" charset="-78"/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2A39F77E-4CAF-4CD3-B254-DE0F6E75DBD3}"/>
              </a:ext>
            </a:extLst>
          </p:cNvPr>
          <p:cNvGrpSpPr/>
          <p:nvPr/>
        </p:nvGrpSpPr>
        <p:grpSpPr>
          <a:xfrm>
            <a:off x="833125" y="2084383"/>
            <a:ext cx="3615625" cy="3482359"/>
            <a:chOff x="308440" y="4722979"/>
            <a:chExt cx="1880299" cy="1810994"/>
          </a:xfrm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FCBF6A83-1440-4ED4-8A59-1E9C57027F3E}"/>
                </a:ext>
              </a:extLst>
            </p:cNvPr>
            <p:cNvSpPr/>
            <p:nvPr/>
          </p:nvSpPr>
          <p:spPr>
            <a:xfrm>
              <a:off x="1500991" y="4722979"/>
              <a:ext cx="687748" cy="700104"/>
            </a:xfrm>
            <a:custGeom>
              <a:avLst/>
              <a:gdLst>
                <a:gd name="connsiteX0" fmla="*/ 879664 w 1723364"/>
                <a:gd name="connsiteY0" fmla="*/ 267 h 1754322"/>
                <a:gd name="connsiteX1" fmla="*/ 964801 w 1723364"/>
                <a:gd name="connsiteY1" fmla="*/ 5943 h 1754322"/>
                <a:gd name="connsiteX2" fmla="*/ 979248 w 1723364"/>
                <a:gd name="connsiteY2" fmla="*/ 18843 h 1754322"/>
                <a:gd name="connsiteX3" fmla="*/ 977700 w 1723364"/>
                <a:gd name="connsiteY3" fmla="*/ 158673 h 1754322"/>
                <a:gd name="connsiteX4" fmla="*/ 968928 w 1723364"/>
                <a:gd name="connsiteY4" fmla="*/ 213366 h 1754322"/>
                <a:gd name="connsiteX5" fmla="*/ 979764 w 1723364"/>
                <a:gd name="connsiteY5" fmla="*/ 229877 h 1754322"/>
                <a:gd name="connsiteX6" fmla="*/ 1149520 w 1723364"/>
                <a:gd name="connsiteY6" fmla="*/ 285087 h 1754322"/>
                <a:gd name="connsiteX7" fmla="*/ 1166548 w 1723364"/>
                <a:gd name="connsiteY7" fmla="*/ 278379 h 1754322"/>
                <a:gd name="connsiteX8" fmla="*/ 1210406 w 1723364"/>
                <a:gd name="connsiteY8" fmla="*/ 190663 h 1754322"/>
                <a:gd name="connsiteX9" fmla="*/ 1263035 w 1723364"/>
                <a:gd name="connsiteY9" fmla="*/ 123070 h 1754322"/>
                <a:gd name="connsiteX10" fmla="*/ 1304314 w 1723364"/>
                <a:gd name="connsiteY10" fmla="*/ 119458 h 1754322"/>
                <a:gd name="connsiteX11" fmla="*/ 1458075 w 1723364"/>
                <a:gd name="connsiteY11" fmla="*/ 231941 h 1754322"/>
                <a:gd name="connsiteX12" fmla="*/ 1462203 w 1723364"/>
                <a:gd name="connsiteY12" fmla="*/ 251549 h 1754322"/>
                <a:gd name="connsiteX13" fmla="*/ 1461171 w 1723364"/>
                <a:gd name="connsiteY13" fmla="*/ 254128 h 1754322"/>
                <a:gd name="connsiteX14" fmla="*/ 1396158 w 1723364"/>
                <a:gd name="connsiteY14" fmla="*/ 347004 h 1754322"/>
                <a:gd name="connsiteX15" fmla="*/ 1337336 w 1723364"/>
                <a:gd name="connsiteY15" fmla="*/ 404794 h 1754322"/>
                <a:gd name="connsiteX16" fmla="*/ 1336304 w 1723364"/>
                <a:gd name="connsiteY16" fmla="*/ 419757 h 1754322"/>
                <a:gd name="connsiteX17" fmla="*/ 1369327 w 1723364"/>
                <a:gd name="connsiteY17" fmla="*/ 457939 h 1754322"/>
                <a:gd name="connsiteX18" fmla="*/ 1442596 w 1723364"/>
                <a:gd name="connsiteY18" fmla="*/ 565263 h 1754322"/>
                <a:gd name="connsiteX19" fmla="*/ 1462719 w 1723364"/>
                <a:gd name="connsiteY19" fmla="*/ 570938 h 1754322"/>
                <a:gd name="connsiteX20" fmla="*/ 1573138 w 1723364"/>
                <a:gd name="connsiteY20" fmla="*/ 514697 h 1754322"/>
                <a:gd name="connsiteX21" fmla="*/ 1650018 w 1723364"/>
                <a:gd name="connsiteY21" fmla="*/ 501281 h 1754322"/>
                <a:gd name="connsiteX22" fmla="*/ 1659822 w 1723364"/>
                <a:gd name="connsiteY22" fmla="*/ 509537 h 1754322"/>
                <a:gd name="connsiteX23" fmla="*/ 1724835 w 1723364"/>
                <a:gd name="connsiteY23" fmla="*/ 709220 h 1754322"/>
                <a:gd name="connsiteX24" fmla="*/ 1717611 w 1723364"/>
                <a:gd name="connsiteY24" fmla="*/ 723668 h 1754322"/>
                <a:gd name="connsiteX25" fmla="*/ 1671173 w 1723364"/>
                <a:gd name="connsiteY25" fmla="*/ 748950 h 1754322"/>
                <a:gd name="connsiteX26" fmla="*/ 1618544 w 1723364"/>
                <a:gd name="connsiteY26" fmla="*/ 760302 h 1754322"/>
                <a:gd name="connsiteX27" fmla="*/ 1529280 w 1723364"/>
                <a:gd name="connsiteY27" fmla="*/ 774234 h 1754322"/>
                <a:gd name="connsiteX28" fmla="*/ 1515349 w 1723364"/>
                <a:gd name="connsiteY28" fmla="*/ 791777 h 1754322"/>
                <a:gd name="connsiteX29" fmla="*/ 1521024 w 1723364"/>
                <a:gd name="connsiteY29" fmla="*/ 857306 h 1754322"/>
                <a:gd name="connsiteX30" fmla="*/ 1516380 w 1723364"/>
                <a:gd name="connsiteY30" fmla="*/ 953794 h 1754322"/>
                <a:gd name="connsiteX31" fmla="*/ 1538567 w 1723364"/>
                <a:gd name="connsiteY31" fmla="*/ 983720 h 1754322"/>
                <a:gd name="connsiteX32" fmla="*/ 1653114 w 1723364"/>
                <a:gd name="connsiteY32" fmla="*/ 1001779 h 1754322"/>
                <a:gd name="connsiteX33" fmla="*/ 1700584 w 1723364"/>
                <a:gd name="connsiteY33" fmla="*/ 1024483 h 1754322"/>
                <a:gd name="connsiteX34" fmla="*/ 1719675 w 1723364"/>
                <a:gd name="connsiteY34" fmla="*/ 1067825 h 1754322"/>
                <a:gd name="connsiteX35" fmla="*/ 1661370 w 1723364"/>
                <a:gd name="connsiteY35" fmla="*/ 1243773 h 1754322"/>
                <a:gd name="connsiteX36" fmla="*/ 1641763 w 1723364"/>
                <a:gd name="connsiteY36" fmla="*/ 1255124 h 1754322"/>
                <a:gd name="connsiteX37" fmla="*/ 1541663 w 1723364"/>
                <a:gd name="connsiteY37" fmla="*/ 1226230 h 1754322"/>
                <a:gd name="connsiteX38" fmla="*/ 1461687 w 1723364"/>
                <a:gd name="connsiteY38" fmla="*/ 1184436 h 1754322"/>
                <a:gd name="connsiteX39" fmla="*/ 1444143 w 1723364"/>
                <a:gd name="connsiteY39" fmla="*/ 1189079 h 1754322"/>
                <a:gd name="connsiteX40" fmla="*/ 1339400 w 1723364"/>
                <a:gd name="connsiteY40" fmla="*/ 1333553 h 1754322"/>
                <a:gd name="connsiteX41" fmla="*/ 1339916 w 1723364"/>
                <a:gd name="connsiteY41" fmla="*/ 1353160 h 1754322"/>
                <a:gd name="connsiteX42" fmla="*/ 1430212 w 1723364"/>
                <a:gd name="connsiteY42" fmla="*/ 1443456 h 1754322"/>
                <a:gd name="connsiteX43" fmla="*/ 1465814 w 1723364"/>
                <a:gd name="connsiteY43" fmla="*/ 1511565 h 1754322"/>
                <a:gd name="connsiteX44" fmla="*/ 1461171 w 1723364"/>
                <a:gd name="connsiteY44" fmla="*/ 1521369 h 1754322"/>
                <a:gd name="connsiteX45" fmla="*/ 1290382 w 1723364"/>
                <a:gd name="connsiteY45" fmla="*/ 1645203 h 1754322"/>
                <a:gd name="connsiteX46" fmla="*/ 1275419 w 1723364"/>
                <a:gd name="connsiteY46" fmla="*/ 1643655 h 1754322"/>
                <a:gd name="connsiteX47" fmla="*/ 1207310 w 1723364"/>
                <a:gd name="connsiteY47" fmla="*/ 1558003 h 1754322"/>
                <a:gd name="connsiteX48" fmla="*/ 1167064 w 1723364"/>
                <a:gd name="connsiteY48" fmla="*/ 1477511 h 1754322"/>
                <a:gd name="connsiteX49" fmla="*/ 1150036 w 1723364"/>
                <a:gd name="connsiteY49" fmla="*/ 1470803 h 1754322"/>
                <a:gd name="connsiteX50" fmla="*/ 981312 w 1723364"/>
                <a:gd name="connsiteY50" fmla="*/ 1526013 h 1754322"/>
                <a:gd name="connsiteX51" fmla="*/ 969960 w 1723364"/>
                <a:gd name="connsiteY51" fmla="*/ 1544072 h 1754322"/>
                <a:gd name="connsiteX52" fmla="*/ 989052 w 1723364"/>
                <a:gd name="connsiteY52" fmla="*/ 1663779 h 1754322"/>
                <a:gd name="connsiteX53" fmla="*/ 978216 w 1723364"/>
                <a:gd name="connsiteY53" fmla="*/ 1743755 h 1754322"/>
                <a:gd name="connsiteX54" fmla="*/ 966864 w 1723364"/>
                <a:gd name="connsiteY54" fmla="*/ 1749947 h 1754322"/>
                <a:gd name="connsiteX55" fmla="*/ 758410 w 1723364"/>
                <a:gd name="connsiteY55" fmla="*/ 1749947 h 1754322"/>
                <a:gd name="connsiteX56" fmla="*/ 745510 w 1723364"/>
                <a:gd name="connsiteY56" fmla="*/ 1737047 h 1754322"/>
                <a:gd name="connsiteX57" fmla="*/ 747058 w 1723364"/>
                <a:gd name="connsiteY57" fmla="*/ 1598249 h 1754322"/>
                <a:gd name="connsiteX58" fmla="*/ 756346 w 1723364"/>
                <a:gd name="connsiteY58" fmla="*/ 1543556 h 1754322"/>
                <a:gd name="connsiteX59" fmla="*/ 744478 w 1723364"/>
                <a:gd name="connsiteY59" fmla="*/ 1525496 h 1754322"/>
                <a:gd name="connsiteX60" fmla="*/ 575754 w 1723364"/>
                <a:gd name="connsiteY60" fmla="*/ 1470287 h 1754322"/>
                <a:gd name="connsiteX61" fmla="*/ 559758 w 1723364"/>
                <a:gd name="connsiteY61" fmla="*/ 1475963 h 1754322"/>
                <a:gd name="connsiteX62" fmla="*/ 504549 w 1723364"/>
                <a:gd name="connsiteY62" fmla="*/ 1585350 h 1754322"/>
                <a:gd name="connsiteX63" fmla="*/ 447275 w 1723364"/>
                <a:gd name="connsiteY63" fmla="*/ 1645719 h 1754322"/>
                <a:gd name="connsiteX64" fmla="*/ 434376 w 1723364"/>
                <a:gd name="connsiteY64" fmla="*/ 1643655 h 1754322"/>
                <a:gd name="connsiteX65" fmla="*/ 290418 w 1723364"/>
                <a:gd name="connsiteY65" fmla="*/ 1542008 h 1754322"/>
                <a:gd name="connsiteX66" fmla="*/ 265651 w 1723364"/>
                <a:gd name="connsiteY66" fmla="*/ 1521369 h 1754322"/>
                <a:gd name="connsiteX67" fmla="*/ 262039 w 1723364"/>
                <a:gd name="connsiteY67" fmla="*/ 1505889 h 1754322"/>
                <a:gd name="connsiteX68" fmla="*/ 321893 w 1723364"/>
                <a:gd name="connsiteY68" fmla="*/ 1415593 h 1754322"/>
                <a:gd name="connsiteX69" fmla="*/ 386906 w 1723364"/>
                <a:gd name="connsiteY69" fmla="*/ 1351096 h 1754322"/>
                <a:gd name="connsiteX70" fmla="*/ 387938 w 1723364"/>
                <a:gd name="connsiteY70" fmla="*/ 1334069 h 1754322"/>
                <a:gd name="connsiteX71" fmla="*/ 354915 w 1723364"/>
                <a:gd name="connsiteY71" fmla="*/ 1295887 h 1754322"/>
                <a:gd name="connsiteX72" fmla="*/ 282678 w 1723364"/>
                <a:gd name="connsiteY72" fmla="*/ 1189595 h 1754322"/>
                <a:gd name="connsiteX73" fmla="*/ 262555 w 1723364"/>
                <a:gd name="connsiteY73" fmla="*/ 1183920 h 1754322"/>
                <a:gd name="connsiteX74" fmla="*/ 152136 w 1723364"/>
                <a:gd name="connsiteY74" fmla="*/ 1240161 h 1754322"/>
                <a:gd name="connsiteX75" fmla="*/ 75256 w 1723364"/>
                <a:gd name="connsiteY75" fmla="*/ 1253577 h 1754322"/>
                <a:gd name="connsiteX76" fmla="*/ 65452 w 1723364"/>
                <a:gd name="connsiteY76" fmla="*/ 1245321 h 1754322"/>
                <a:gd name="connsiteX77" fmla="*/ 439 w 1723364"/>
                <a:gd name="connsiteY77" fmla="*/ 1045637 h 1754322"/>
                <a:gd name="connsiteX78" fmla="*/ 7663 w 1723364"/>
                <a:gd name="connsiteY78" fmla="*/ 1031190 h 1754322"/>
                <a:gd name="connsiteX79" fmla="*/ 54101 w 1723364"/>
                <a:gd name="connsiteY79" fmla="*/ 1005907 h 1754322"/>
                <a:gd name="connsiteX80" fmla="*/ 106730 w 1723364"/>
                <a:gd name="connsiteY80" fmla="*/ 994556 h 1754322"/>
                <a:gd name="connsiteX81" fmla="*/ 197026 w 1723364"/>
                <a:gd name="connsiteY81" fmla="*/ 980109 h 1754322"/>
                <a:gd name="connsiteX82" fmla="*/ 209410 w 1723364"/>
                <a:gd name="connsiteY82" fmla="*/ 964113 h 1754322"/>
                <a:gd name="connsiteX83" fmla="*/ 203734 w 1723364"/>
                <a:gd name="connsiteY83" fmla="*/ 897552 h 1754322"/>
                <a:gd name="connsiteX84" fmla="*/ 208378 w 1723364"/>
                <a:gd name="connsiteY84" fmla="*/ 801064 h 1754322"/>
                <a:gd name="connsiteX85" fmla="*/ 185159 w 1723364"/>
                <a:gd name="connsiteY85" fmla="*/ 770622 h 1754322"/>
                <a:gd name="connsiteX86" fmla="*/ 73192 w 1723364"/>
                <a:gd name="connsiteY86" fmla="*/ 753079 h 1754322"/>
                <a:gd name="connsiteX87" fmla="*/ 24690 w 1723364"/>
                <a:gd name="connsiteY87" fmla="*/ 730375 h 1754322"/>
                <a:gd name="connsiteX88" fmla="*/ 5599 w 1723364"/>
                <a:gd name="connsiteY88" fmla="*/ 687033 h 1754322"/>
                <a:gd name="connsiteX89" fmla="*/ 63904 w 1723364"/>
                <a:gd name="connsiteY89" fmla="*/ 511085 h 1754322"/>
                <a:gd name="connsiteX90" fmla="*/ 83511 w 1723364"/>
                <a:gd name="connsiteY90" fmla="*/ 499733 h 1754322"/>
                <a:gd name="connsiteX91" fmla="*/ 183611 w 1723364"/>
                <a:gd name="connsiteY91" fmla="*/ 528628 h 1754322"/>
                <a:gd name="connsiteX92" fmla="*/ 262555 w 1723364"/>
                <a:gd name="connsiteY92" fmla="*/ 569390 h 1754322"/>
                <a:gd name="connsiteX93" fmla="*/ 282163 w 1723364"/>
                <a:gd name="connsiteY93" fmla="*/ 564231 h 1754322"/>
                <a:gd name="connsiteX94" fmla="*/ 386906 w 1723364"/>
                <a:gd name="connsiteY94" fmla="*/ 419757 h 1754322"/>
                <a:gd name="connsiteX95" fmla="*/ 386390 w 1723364"/>
                <a:gd name="connsiteY95" fmla="*/ 402214 h 1754322"/>
                <a:gd name="connsiteX96" fmla="*/ 296094 w 1723364"/>
                <a:gd name="connsiteY96" fmla="*/ 311918 h 1754322"/>
                <a:gd name="connsiteX97" fmla="*/ 259975 w 1723364"/>
                <a:gd name="connsiteY97" fmla="*/ 242777 h 1754322"/>
                <a:gd name="connsiteX98" fmla="*/ 264619 w 1723364"/>
                <a:gd name="connsiteY98" fmla="*/ 232973 h 1754322"/>
                <a:gd name="connsiteX99" fmla="*/ 435408 w 1723364"/>
                <a:gd name="connsiteY99" fmla="*/ 109139 h 1754322"/>
                <a:gd name="connsiteX100" fmla="*/ 450371 w 1723364"/>
                <a:gd name="connsiteY100" fmla="*/ 110687 h 1754322"/>
                <a:gd name="connsiteX101" fmla="*/ 518480 w 1723364"/>
                <a:gd name="connsiteY101" fmla="*/ 196339 h 1754322"/>
                <a:gd name="connsiteX102" fmla="*/ 559758 w 1723364"/>
                <a:gd name="connsiteY102" fmla="*/ 277863 h 1754322"/>
                <a:gd name="connsiteX103" fmla="*/ 574722 w 1723364"/>
                <a:gd name="connsiteY103" fmla="*/ 283539 h 1754322"/>
                <a:gd name="connsiteX104" fmla="*/ 746026 w 1723364"/>
                <a:gd name="connsiteY104" fmla="*/ 227813 h 1754322"/>
                <a:gd name="connsiteX105" fmla="*/ 756346 w 1723364"/>
                <a:gd name="connsiteY105" fmla="*/ 211302 h 1754322"/>
                <a:gd name="connsiteX106" fmla="*/ 737254 w 1723364"/>
                <a:gd name="connsiteY106" fmla="*/ 91596 h 1754322"/>
                <a:gd name="connsiteX107" fmla="*/ 748090 w 1723364"/>
                <a:gd name="connsiteY107" fmla="*/ 10587 h 1754322"/>
                <a:gd name="connsiteX108" fmla="*/ 758410 w 1723364"/>
                <a:gd name="connsiteY108" fmla="*/ 4395 h 1754322"/>
                <a:gd name="connsiteX109" fmla="*/ 879664 w 1723364"/>
                <a:gd name="connsiteY109" fmla="*/ 267 h 1754322"/>
                <a:gd name="connsiteX110" fmla="*/ 861605 w 1723364"/>
                <a:gd name="connsiteY110" fmla="*/ 1409918 h 1754322"/>
                <a:gd name="connsiteX111" fmla="*/ 1392546 w 1723364"/>
                <a:gd name="connsiteY111" fmla="*/ 879493 h 1754322"/>
                <a:gd name="connsiteX112" fmla="*/ 862637 w 1723364"/>
                <a:gd name="connsiteY112" fmla="*/ 348552 h 1754322"/>
                <a:gd name="connsiteX113" fmla="*/ 331180 w 1723364"/>
                <a:gd name="connsiteY113" fmla="*/ 879493 h 1754322"/>
                <a:gd name="connsiteX114" fmla="*/ 861605 w 1723364"/>
                <a:gd name="connsiteY114" fmla="*/ 1409918 h 1754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</a:cxnLst>
              <a:rect l="l" t="t" r="r" b="b"/>
              <a:pathLst>
                <a:path w="1723364" h="1754322">
                  <a:moveTo>
                    <a:pt x="879664" y="267"/>
                  </a:moveTo>
                  <a:cubicBezTo>
                    <a:pt x="907527" y="2332"/>
                    <a:pt x="935906" y="4395"/>
                    <a:pt x="964801" y="5943"/>
                  </a:cubicBezTo>
                  <a:cubicBezTo>
                    <a:pt x="974088" y="6459"/>
                    <a:pt x="976668" y="11103"/>
                    <a:pt x="979248" y="18843"/>
                  </a:cubicBezTo>
                  <a:cubicBezTo>
                    <a:pt x="994727" y="65797"/>
                    <a:pt x="985956" y="112235"/>
                    <a:pt x="977700" y="158673"/>
                  </a:cubicBezTo>
                  <a:cubicBezTo>
                    <a:pt x="974604" y="176732"/>
                    <a:pt x="972024" y="195307"/>
                    <a:pt x="968928" y="213366"/>
                  </a:cubicBezTo>
                  <a:cubicBezTo>
                    <a:pt x="967380" y="222654"/>
                    <a:pt x="969960" y="227813"/>
                    <a:pt x="979764" y="229877"/>
                  </a:cubicBezTo>
                  <a:cubicBezTo>
                    <a:pt x="1038585" y="240713"/>
                    <a:pt x="1095343" y="259804"/>
                    <a:pt x="1149520" y="285087"/>
                  </a:cubicBezTo>
                  <a:cubicBezTo>
                    <a:pt x="1158808" y="289215"/>
                    <a:pt x="1162420" y="286119"/>
                    <a:pt x="1166548" y="278379"/>
                  </a:cubicBezTo>
                  <a:cubicBezTo>
                    <a:pt x="1180995" y="248969"/>
                    <a:pt x="1197506" y="220590"/>
                    <a:pt x="1210406" y="190663"/>
                  </a:cubicBezTo>
                  <a:cubicBezTo>
                    <a:pt x="1222273" y="163316"/>
                    <a:pt x="1240848" y="142161"/>
                    <a:pt x="1263035" y="123070"/>
                  </a:cubicBezTo>
                  <a:cubicBezTo>
                    <a:pt x="1282643" y="106043"/>
                    <a:pt x="1282127" y="106559"/>
                    <a:pt x="1304314" y="119458"/>
                  </a:cubicBezTo>
                  <a:cubicBezTo>
                    <a:pt x="1359523" y="151449"/>
                    <a:pt x="1409573" y="190663"/>
                    <a:pt x="1458075" y="231941"/>
                  </a:cubicBezTo>
                  <a:cubicBezTo>
                    <a:pt x="1465299" y="238133"/>
                    <a:pt x="1467362" y="243809"/>
                    <a:pt x="1462203" y="251549"/>
                  </a:cubicBezTo>
                  <a:cubicBezTo>
                    <a:pt x="1461687" y="252064"/>
                    <a:pt x="1461171" y="253096"/>
                    <a:pt x="1461171" y="254128"/>
                  </a:cubicBezTo>
                  <a:cubicBezTo>
                    <a:pt x="1448271" y="291279"/>
                    <a:pt x="1425052" y="320689"/>
                    <a:pt x="1396158" y="347004"/>
                  </a:cubicBezTo>
                  <a:cubicBezTo>
                    <a:pt x="1375518" y="365064"/>
                    <a:pt x="1356943" y="385703"/>
                    <a:pt x="1337336" y="404794"/>
                  </a:cubicBezTo>
                  <a:cubicBezTo>
                    <a:pt x="1332177" y="409954"/>
                    <a:pt x="1330628" y="413565"/>
                    <a:pt x="1336304" y="419757"/>
                  </a:cubicBezTo>
                  <a:cubicBezTo>
                    <a:pt x="1347656" y="432141"/>
                    <a:pt x="1357459" y="445556"/>
                    <a:pt x="1369327" y="457939"/>
                  </a:cubicBezTo>
                  <a:cubicBezTo>
                    <a:pt x="1399769" y="489930"/>
                    <a:pt x="1419893" y="528628"/>
                    <a:pt x="1442596" y="565263"/>
                  </a:cubicBezTo>
                  <a:cubicBezTo>
                    <a:pt x="1448271" y="574550"/>
                    <a:pt x="1452915" y="576098"/>
                    <a:pt x="1462719" y="570938"/>
                  </a:cubicBezTo>
                  <a:cubicBezTo>
                    <a:pt x="1499353" y="551847"/>
                    <a:pt x="1535988" y="533272"/>
                    <a:pt x="1573138" y="514697"/>
                  </a:cubicBezTo>
                  <a:cubicBezTo>
                    <a:pt x="1597389" y="502830"/>
                    <a:pt x="1624220" y="504893"/>
                    <a:pt x="1650018" y="501281"/>
                  </a:cubicBezTo>
                  <a:cubicBezTo>
                    <a:pt x="1655694" y="500250"/>
                    <a:pt x="1658274" y="505409"/>
                    <a:pt x="1659822" y="509537"/>
                  </a:cubicBezTo>
                  <a:cubicBezTo>
                    <a:pt x="1687685" y="574034"/>
                    <a:pt x="1709872" y="640595"/>
                    <a:pt x="1724835" y="709220"/>
                  </a:cubicBezTo>
                  <a:cubicBezTo>
                    <a:pt x="1726383" y="716444"/>
                    <a:pt x="1723803" y="720572"/>
                    <a:pt x="1717611" y="723668"/>
                  </a:cubicBezTo>
                  <a:cubicBezTo>
                    <a:pt x="1702132" y="731923"/>
                    <a:pt x="1686653" y="740695"/>
                    <a:pt x="1671173" y="748950"/>
                  </a:cubicBezTo>
                  <a:cubicBezTo>
                    <a:pt x="1654662" y="757722"/>
                    <a:pt x="1636087" y="757206"/>
                    <a:pt x="1618544" y="760302"/>
                  </a:cubicBezTo>
                  <a:cubicBezTo>
                    <a:pt x="1589133" y="765462"/>
                    <a:pt x="1559207" y="770106"/>
                    <a:pt x="1529280" y="774234"/>
                  </a:cubicBezTo>
                  <a:cubicBezTo>
                    <a:pt x="1517412" y="775781"/>
                    <a:pt x="1514316" y="780941"/>
                    <a:pt x="1515349" y="791777"/>
                  </a:cubicBezTo>
                  <a:cubicBezTo>
                    <a:pt x="1517412" y="813448"/>
                    <a:pt x="1518444" y="835635"/>
                    <a:pt x="1521024" y="857306"/>
                  </a:cubicBezTo>
                  <a:cubicBezTo>
                    <a:pt x="1524636" y="889813"/>
                    <a:pt x="1518960" y="921803"/>
                    <a:pt x="1516380" y="953794"/>
                  </a:cubicBezTo>
                  <a:cubicBezTo>
                    <a:pt x="1514316" y="980109"/>
                    <a:pt x="1513284" y="980109"/>
                    <a:pt x="1538567" y="983720"/>
                  </a:cubicBezTo>
                  <a:cubicBezTo>
                    <a:pt x="1576750" y="989912"/>
                    <a:pt x="1614932" y="995588"/>
                    <a:pt x="1653114" y="1001779"/>
                  </a:cubicBezTo>
                  <a:cubicBezTo>
                    <a:pt x="1671173" y="1004875"/>
                    <a:pt x="1685105" y="1016227"/>
                    <a:pt x="1700584" y="1024483"/>
                  </a:cubicBezTo>
                  <a:cubicBezTo>
                    <a:pt x="1726899" y="1038414"/>
                    <a:pt x="1725867" y="1038930"/>
                    <a:pt x="1719675" y="1067825"/>
                  </a:cubicBezTo>
                  <a:cubicBezTo>
                    <a:pt x="1706260" y="1128710"/>
                    <a:pt x="1685105" y="1186500"/>
                    <a:pt x="1661370" y="1243773"/>
                  </a:cubicBezTo>
                  <a:cubicBezTo>
                    <a:pt x="1657242" y="1253577"/>
                    <a:pt x="1651566" y="1256157"/>
                    <a:pt x="1641763" y="1255124"/>
                  </a:cubicBezTo>
                  <a:cubicBezTo>
                    <a:pt x="1606160" y="1252028"/>
                    <a:pt x="1572622" y="1244805"/>
                    <a:pt x="1541663" y="1226230"/>
                  </a:cubicBezTo>
                  <a:cubicBezTo>
                    <a:pt x="1515864" y="1210750"/>
                    <a:pt x="1488001" y="1198883"/>
                    <a:pt x="1461687" y="1184436"/>
                  </a:cubicBezTo>
                  <a:cubicBezTo>
                    <a:pt x="1453947" y="1180308"/>
                    <a:pt x="1448787" y="1180308"/>
                    <a:pt x="1444143" y="1189079"/>
                  </a:cubicBezTo>
                  <a:cubicBezTo>
                    <a:pt x="1415249" y="1241709"/>
                    <a:pt x="1380162" y="1290211"/>
                    <a:pt x="1339400" y="1333553"/>
                  </a:cubicBezTo>
                  <a:cubicBezTo>
                    <a:pt x="1332177" y="1341293"/>
                    <a:pt x="1332177" y="1345936"/>
                    <a:pt x="1339916" y="1353160"/>
                  </a:cubicBezTo>
                  <a:cubicBezTo>
                    <a:pt x="1370359" y="1382571"/>
                    <a:pt x="1400801" y="1412498"/>
                    <a:pt x="1430212" y="1443456"/>
                  </a:cubicBezTo>
                  <a:cubicBezTo>
                    <a:pt x="1448271" y="1462547"/>
                    <a:pt x="1453947" y="1488862"/>
                    <a:pt x="1465814" y="1511565"/>
                  </a:cubicBezTo>
                  <a:cubicBezTo>
                    <a:pt x="1467879" y="1515693"/>
                    <a:pt x="1464267" y="1518789"/>
                    <a:pt x="1461171" y="1521369"/>
                  </a:cubicBezTo>
                  <a:cubicBezTo>
                    <a:pt x="1408025" y="1568323"/>
                    <a:pt x="1351784" y="1610117"/>
                    <a:pt x="1290382" y="1645203"/>
                  </a:cubicBezTo>
                  <a:cubicBezTo>
                    <a:pt x="1284707" y="1648815"/>
                    <a:pt x="1280579" y="1648299"/>
                    <a:pt x="1275419" y="1643655"/>
                  </a:cubicBezTo>
                  <a:cubicBezTo>
                    <a:pt x="1247040" y="1619404"/>
                    <a:pt x="1221757" y="1593606"/>
                    <a:pt x="1207310" y="1558003"/>
                  </a:cubicBezTo>
                  <a:cubicBezTo>
                    <a:pt x="1195958" y="1530140"/>
                    <a:pt x="1179963" y="1504341"/>
                    <a:pt x="1167064" y="1477511"/>
                  </a:cubicBezTo>
                  <a:cubicBezTo>
                    <a:pt x="1162936" y="1469255"/>
                    <a:pt x="1158808" y="1467191"/>
                    <a:pt x="1150036" y="1470803"/>
                  </a:cubicBezTo>
                  <a:cubicBezTo>
                    <a:pt x="1096375" y="1496086"/>
                    <a:pt x="1040133" y="1514661"/>
                    <a:pt x="981312" y="1526013"/>
                  </a:cubicBezTo>
                  <a:cubicBezTo>
                    <a:pt x="969960" y="1528076"/>
                    <a:pt x="967896" y="1534268"/>
                    <a:pt x="969960" y="1544072"/>
                  </a:cubicBezTo>
                  <a:cubicBezTo>
                    <a:pt x="976668" y="1583802"/>
                    <a:pt x="982860" y="1623532"/>
                    <a:pt x="989052" y="1663779"/>
                  </a:cubicBezTo>
                  <a:cubicBezTo>
                    <a:pt x="993179" y="1691641"/>
                    <a:pt x="982344" y="1716924"/>
                    <a:pt x="978216" y="1743755"/>
                  </a:cubicBezTo>
                  <a:cubicBezTo>
                    <a:pt x="977184" y="1749431"/>
                    <a:pt x="971508" y="1749431"/>
                    <a:pt x="966864" y="1749947"/>
                  </a:cubicBezTo>
                  <a:cubicBezTo>
                    <a:pt x="897207" y="1757170"/>
                    <a:pt x="828067" y="1756655"/>
                    <a:pt x="758410" y="1749947"/>
                  </a:cubicBezTo>
                  <a:cubicBezTo>
                    <a:pt x="749638" y="1748915"/>
                    <a:pt x="748090" y="1744271"/>
                    <a:pt x="745510" y="1737047"/>
                  </a:cubicBezTo>
                  <a:cubicBezTo>
                    <a:pt x="730031" y="1690609"/>
                    <a:pt x="738286" y="1644687"/>
                    <a:pt x="747058" y="1598249"/>
                  </a:cubicBezTo>
                  <a:cubicBezTo>
                    <a:pt x="750154" y="1580190"/>
                    <a:pt x="752734" y="1561615"/>
                    <a:pt x="756346" y="1543556"/>
                  </a:cubicBezTo>
                  <a:cubicBezTo>
                    <a:pt x="758410" y="1533236"/>
                    <a:pt x="755314" y="1527560"/>
                    <a:pt x="744478" y="1525496"/>
                  </a:cubicBezTo>
                  <a:cubicBezTo>
                    <a:pt x="685657" y="1514661"/>
                    <a:pt x="629931" y="1496086"/>
                    <a:pt x="575754" y="1470287"/>
                  </a:cubicBezTo>
                  <a:cubicBezTo>
                    <a:pt x="568014" y="1466675"/>
                    <a:pt x="563886" y="1467707"/>
                    <a:pt x="559758" y="1475963"/>
                  </a:cubicBezTo>
                  <a:cubicBezTo>
                    <a:pt x="541699" y="1512597"/>
                    <a:pt x="522608" y="1548715"/>
                    <a:pt x="504549" y="1585350"/>
                  </a:cubicBezTo>
                  <a:cubicBezTo>
                    <a:pt x="491649" y="1611149"/>
                    <a:pt x="466882" y="1626112"/>
                    <a:pt x="447275" y="1645719"/>
                  </a:cubicBezTo>
                  <a:cubicBezTo>
                    <a:pt x="442631" y="1650363"/>
                    <a:pt x="438504" y="1646235"/>
                    <a:pt x="434376" y="1643655"/>
                  </a:cubicBezTo>
                  <a:cubicBezTo>
                    <a:pt x="384326" y="1612697"/>
                    <a:pt x="334276" y="1581738"/>
                    <a:pt x="290418" y="1542008"/>
                  </a:cubicBezTo>
                  <a:cubicBezTo>
                    <a:pt x="282678" y="1534784"/>
                    <a:pt x="273907" y="1528076"/>
                    <a:pt x="265651" y="1521369"/>
                  </a:cubicBezTo>
                  <a:cubicBezTo>
                    <a:pt x="259975" y="1516725"/>
                    <a:pt x="259459" y="1512597"/>
                    <a:pt x="262039" y="1505889"/>
                  </a:cubicBezTo>
                  <a:cubicBezTo>
                    <a:pt x="276487" y="1472351"/>
                    <a:pt x="292998" y="1440360"/>
                    <a:pt x="321893" y="1415593"/>
                  </a:cubicBezTo>
                  <a:cubicBezTo>
                    <a:pt x="345112" y="1395986"/>
                    <a:pt x="365235" y="1372767"/>
                    <a:pt x="386906" y="1351096"/>
                  </a:cubicBezTo>
                  <a:cubicBezTo>
                    <a:pt x="393098" y="1345421"/>
                    <a:pt x="394129" y="1341293"/>
                    <a:pt x="387938" y="1334069"/>
                  </a:cubicBezTo>
                  <a:cubicBezTo>
                    <a:pt x="376586" y="1321685"/>
                    <a:pt x="366783" y="1308270"/>
                    <a:pt x="354915" y="1295887"/>
                  </a:cubicBezTo>
                  <a:cubicBezTo>
                    <a:pt x="324989" y="1264412"/>
                    <a:pt x="305382" y="1225714"/>
                    <a:pt x="282678" y="1189595"/>
                  </a:cubicBezTo>
                  <a:cubicBezTo>
                    <a:pt x="277003" y="1180308"/>
                    <a:pt x="272359" y="1178760"/>
                    <a:pt x="262555" y="1183920"/>
                  </a:cubicBezTo>
                  <a:cubicBezTo>
                    <a:pt x="225921" y="1203011"/>
                    <a:pt x="189287" y="1221586"/>
                    <a:pt x="152136" y="1240161"/>
                  </a:cubicBezTo>
                  <a:cubicBezTo>
                    <a:pt x="127885" y="1252545"/>
                    <a:pt x="101054" y="1249965"/>
                    <a:pt x="75256" y="1253577"/>
                  </a:cubicBezTo>
                  <a:cubicBezTo>
                    <a:pt x="69580" y="1254608"/>
                    <a:pt x="67000" y="1249965"/>
                    <a:pt x="65452" y="1245321"/>
                  </a:cubicBezTo>
                  <a:cubicBezTo>
                    <a:pt x="37589" y="1180824"/>
                    <a:pt x="15402" y="1114263"/>
                    <a:pt x="439" y="1045637"/>
                  </a:cubicBezTo>
                  <a:cubicBezTo>
                    <a:pt x="-1109" y="1038414"/>
                    <a:pt x="1471" y="1034286"/>
                    <a:pt x="7663" y="1031190"/>
                  </a:cubicBezTo>
                  <a:cubicBezTo>
                    <a:pt x="23142" y="1022935"/>
                    <a:pt x="38621" y="1014163"/>
                    <a:pt x="54101" y="1005907"/>
                  </a:cubicBezTo>
                  <a:cubicBezTo>
                    <a:pt x="70612" y="997136"/>
                    <a:pt x="89187" y="997652"/>
                    <a:pt x="106730" y="994556"/>
                  </a:cubicBezTo>
                  <a:cubicBezTo>
                    <a:pt x="136657" y="989396"/>
                    <a:pt x="167099" y="984236"/>
                    <a:pt x="197026" y="980109"/>
                  </a:cubicBezTo>
                  <a:cubicBezTo>
                    <a:pt x="207346" y="978560"/>
                    <a:pt x="210442" y="973917"/>
                    <a:pt x="209410" y="964113"/>
                  </a:cubicBezTo>
                  <a:cubicBezTo>
                    <a:pt x="207346" y="941926"/>
                    <a:pt x="206314" y="919739"/>
                    <a:pt x="203734" y="897552"/>
                  </a:cubicBezTo>
                  <a:cubicBezTo>
                    <a:pt x="200122" y="865045"/>
                    <a:pt x="205798" y="833055"/>
                    <a:pt x="208378" y="801064"/>
                  </a:cubicBezTo>
                  <a:cubicBezTo>
                    <a:pt x="210442" y="774749"/>
                    <a:pt x="211474" y="774749"/>
                    <a:pt x="185159" y="770622"/>
                  </a:cubicBezTo>
                  <a:cubicBezTo>
                    <a:pt x="148009" y="764430"/>
                    <a:pt x="110342" y="758754"/>
                    <a:pt x="73192" y="753079"/>
                  </a:cubicBezTo>
                  <a:cubicBezTo>
                    <a:pt x="54616" y="750499"/>
                    <a:pt x="40169" y="738631"/>
                    <a:pt x="24690" y="730375"/>
                  </a:cubicBezTo>
                  <a:cubicBezTo>
                    <a:pt x="-1625" y="715928"/>
                    <a:pt x="-593" y="715928"/>
                    <a:pt x="5599" y="687033"/>
                  </a:cubicBezTo>
                  <a:cubicBezTo>
                    <a:pt x="19014" y="626148"/>
                    <a:pt x="40169" y="568358"/>
                    <a:pt x="63904" y="511085"/>
                  </a:cubicBezTo>
                  <a:cubicBezTo>
                    <a:pt x="68032" y="501281"/>
                    <a:pt x="73192" y="498701"/>
                    <a:pt x="83511" y="499733"/>
                  </a:cubicBezTo>
                  <a:cubicBezTo>
                    <a:pt x="119114" y="502830"/>
                    <a:pt x="152652" y="510053"/>
                    <a:pt x="183611" y="528628"/>
                  </a:cubicBezTo>
                  <a:cubicBezTo>
                    <a:pt x="208894" y="543592"/>
                    <a:pt x="236241" y="555459"/>
                    <a:pt x="262555" y="569390"/>
                  </a:cubicBezTo>
                  <a:cubicBezTo>
                    <a:pt x="271327" y="574034"/>
                    <a:pt x="277003" y="574034"/>
                    <a:pt x="282163" y="564231"/>
                  </a:cubicBezTo>
                  <a:cubicBezTo>
                    <a:pt x="311057" y="511601"/>
                    <a:pt x="346144" y="463615"/>
                    <a:pt x="386906" y="419757"/>
                  </a:cubicBezTo>
                  <a:cubicBezTo>
                    <a:pt x="393614" y="412534"/>
                    <a:pt x="393098" y="408922"/>
                    <a:pt x="386390" y="402214"/>
                  </a:cubicBezTo>
                  <a:cubicBezTo>
                    <a:pt x="355947" y="372287"/>
                    <a:pt x="325505" y="342360"/>
                    <a:pt x="296094" y="311918"/>
                  </a:cubicBezTo>
                  <a:cubicBezTo>
                    <a:pt x="277519" y="292827"/>
                    <a:pt x="271843" y="265996"/>
                    <a:pt x="259975" y="242777"/>
                  </a:cubicBezTo>
                  <a:cubicBezTo>
                    <a:pt x="257912" y="238649"/>
                    <a:pt x="261524" y="235553"/>
                    <a:pt x="264619" y="232973"/>
                  </a:cubicBezTo>
                  <a:cubicBezTo>
                    <a:pt x="317765" y="186019"/>
                    <a:pt x="374007" y="144225"/>
                    <a:pt x="435408" y="109139"/>
                  </a:cubicBezTo>
                  <a:cubicBezTo>
                    <a:pt x="441084" y="105527"/>
                    <a:pt x="445211" y="106043"/>
                    <a:pt x="450371" y="110687"/>
                  </a:cubicBezTo>
                  <a:cubicBezTo>
                    <a:pt x="478750" y="134937"/>
                    <a:pt x="504033" y="160736"/>
                    <a:pt x="518480" y="196339"/>
                  </a:cubicBezTo>
                  <a:cubicBezTo>
                    <a:pt x="530348" y="224202"/>
                    <a:pt x="545827" y="250516"/>
                    <a:pt x="559758" y="277863"/>
                  </a:cubicBezTo>
                  <a:cubicBezTo>
                    <a:pt x="563370" y="285087"/>
                    <a:pt x="566982" y="287151"/>
                    <a:pt x="574722" y="283539"/>
                  </a:cubicBezTo>
                  <a:cubicBezTo>
                    <a:pt x="629415" y="257740"/>
                    <a:pt x="686173" y="238649"/>
                    <a:pt x="746026" y="227813"/>
                  </a:cubicBezTo>
                  <a:cubicBezTo>
                    <a:pt x="756346" y="225750"/>
                    <a:pt x="757893" y="220074"/>
                    <a:pt x="756346" y="211302"/>
                  </a:cubicBezTo>
                  <a:cubicBezTo>
                    <a:pt x="749638" y="171572"/>
                    <a:pt x="743446" y="131326"/>
                    <a:pt x="737254" y="91596"/>
                  </a:cubicBezTo>
                  <a:cubicBezTo>
                    <a:pt x="732611" y="63217"/>
                    <a:pt x="743446" y="37418"/>
                    <a:pt x="748090" y="10587"/>
                  </a:cubicBezTo>
                  <a:cubicBezTo>
                    <a:pt x="749122" y="5427"/>
                    <a:pt x="753766" y="4395"/>
                    <a:pt x="758410" y="4395"/>
                  </a:cubicBezTo>
                  <a:cubicBezTo>
                    <a:pt x="797624" y="4395"/>
                    <a:pt x="837870" y="-1280"/>
                    <a:pt x="879664" y="267"/>
                  </a:cubicBezTo>
                  <a:close/>
                  <a:moveTo>
                    <a:pt x="861605" y="1409918"/>
                  </a:moveTo>
                  <a:cubicBezTo>
                    <a:pt x="1155712" y="1407338"/>
                    <a:pt x="1392030" y="1176180"/>
                    <a:pt x="1392546" y="879493"/>
                  </a:cubicBezTo>
                  <a:cubicBezTo>
                    <a:pt x="1393062" y="585902"/>
                    <a:pt x="1160356" y="349068"/>
                    <a:pt x="862637" y="348552"/>
                  </a:cubicBezTo>
                  <a:cubicBezTo>
                    <a:pt x="568014" y="348036"/>
                    <a:pt x="331180" y="581774"/>
                    <a:pt x="331180" y="879493"/>
                  </a:cubicBezTo>
                  <a:cubicBezTo>
                    <a:pt x="331180" y="1173600"/>
                    <a:pt x="565950" y="1406822"/>
                    <a:pt x="861605" y="1409918"/>
                  </a:cubicBezTo>
                  <a:close/>
                </a:path>
              </a:pathLst>
            </a:custGeom>
            <a:solidFill>
              <a:schemeClr val="accent1"/>
            </a:solidFill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92E0A3B7-2905-45E1-B9B1-3342F9814DEC}"/>
                </a:ext>
              </a:extLst>
            </p:cNvPr>
            <p:cNvSpPr/>
            <p:nvPr/>
          </p:nvSpPr>
          <p:spPr>
            <a:xfrm>
              <a:off x="308440" y="5827636"/>
              <a:ext cx="708241" cy="706337"/>
            </a:xfrm>
            <a:custGeom>
              <a:avLst/>
              <a:gdLst>
                <a:gd name="connsiteX0" fmla="*/ 0 w 1919435"/>
                <a:gd name="connsiteY0" fmla="*/ 987194 h 1914275"/>
                <a:gd name="connsiteX1" fmla="*/ 37667 w 1919435"/>
                <a:gd name="connsiteY1" fmla="*/ 959846 h 1914275"/>
                <a:gd name="connsiteX2" fmla="*/ 169757 w 1919435"/>
                <a:gd name="connsiteY2" fmla="*/ 922696 h 1914275"/>
                <a:gd name="connsiteX3" fmla="*/ 215163 w 1919435"/>
                <a:gd name="connsiteY3" fmla="*/ 872130 h 1914275"/>
                <a:gd name="connsiteX4" fmla="*/ 217743 w 1919435"/>
                <a:gd name="connsiteY4" fmla="*/ 850459 h 1914275"/>
                <a:gd name="connsiteX5" fmla="*/ 189364 w 1919435"/>
                <a:gd name="connsiteY5" fmla="*/ 797830 h 1914275"/>
                <a:gd name="connsiteX6" fmla="*/ 69657 w 1919435"/>
                <a:gd name="connsiteY6" fmla="*/ 727657 h 1914275"/>
                <a:gd name="connsiteX7" fmla="*/ 43858 w 1919435"/>
                <a:gd name="connsiteY7" fmla="*/ 664708 h 1914275"/>
                <a:gd name="connsiteX8" fmla="*/ 46438 w 1919435"/>
                <a:gd name="connsiteY8" fmla="*/ 655936 h 1914275"/>
                <a:gd name="connsiteX9" fmla="*/ 114547 w 1919435"/>
                <a:gd name="connsiteY9" fmla="*/ 608982 h 1914275"/>
                <a:gd name="connsiteX10" fmla="*/ 241478 w 1919435"/>
                <a:gd name="connsiteY10" fmla="*/ 623429 h 1914275"/>
                <a:gd name="connsiteX11" fmla="*/ 306491 w 1919435"/>
                <a:gd name="connsiteY11" fmla="*/ 593503 h 1914275"/>
                <a:gd name="connsiteX12" fmla="*/ 301331 w 1919435"/>
                <a:gd name="connsiteY12" fmla="*/ 505271 h 1914275"/>
                <a:gd name="connsiteX13" fmla="*/ 222386 w 1919435"/>
                <a:gd name="connsiteY13" fmla="*/ 400527 h 1914275"/>
                <a:gd name="connsiteX14" fmla="*/ 222386 w 1919435"/>
                <a:gd name="connsiteY14" fmla="*/ 342222 h 1914275"/>
                <a:gd name="connsiteX15" fmla="*/ 248185 w 1919435"/>
                <a:gd name="connsiteY15" fmla="*/ 313327 h 1914275"/>
                <a:gd name="connsiteX16" fmla="*/ 303395 w 1919435"/>
                <a:gd name="connsiteY16" fmla="*/ 307135 h 1914275"/>
                <a:gd name="connsiteX17" fmla="*/ 420522 w 1919435"/>
                <a:gd name="connsiteY17" fmla="*/ 373180 h 1914275"/>
                <a:gd name="connsiteX18" fmla="*/ 525265 w 1919435"/>
                <a:gd name="connsiteY18" fmla="*/ 343770 h 1914275"/>
                <a:gd name="connsiteX19" fmla="*/ 527845 w 1919435"/>
                <a:gd name="connsiteY19" fmla="*/ 298364 h 1914275"/>
                <a:gd name="connsiteX20" fmla="*/ 493791 w 1919435"/>
                <a:gd name="connsiteY20" fmla="*/ 166789 h 1914275"/>
                <a:gd name="connsiteX21" fmla="*/ 518557 w 1919435"/>
                <a:gd name="connsiteY21" fmla="*/ 105904 h 1914275"/>
                <a:gd name="connsiteX22" fmla="*/ 537649 w 1919435"/>
                <a:gd name="connsiteY22" fmla="*/ 95585 h 1914275"/>
                <a:gd name="connsiteX23" fmla="*/ 608853 w 1919435"/>
                <a:gd name="connsiteY23" fmla="*/ 113128 h 1914275"/>
                <a:gd name="connsiteX24" fmla="*/ 690894 w 1919435"/>
                <a:gd name="connsiteY24" fmla="*/ 217355 h 1914275"/>
                <a:gd name="connsiteX25" fmla="*/ 802861 w 1919435"/>
                <a:gd name="connsiteY25" fmla="*/ 216839 h 1914275"/>
                <a:gd name="connsiteX26" fmla="*/ 816277 w 1919435"/>
                <a:gd name="connsiteY26" fmla="*/ 169369 h 1914275"/>
                <a:gd name="connsiteX27" fmla="*/ 832788 w 1919435"/>
                <a:gd name="connsiteY27" fmla="*/ 48631 h 1914275"/>
                <a:gd name="connsiteX28" fmla="*/ 877677 w 1919435"/>
                <a:gd name="connsiteY28" fmla="*/ 2193 h 1914275"/>
                <a:gd name="connsiteX29" fmla="*/ 917924 w 1919435"/>
                <a:gd name="connsiteY29" fmla="*/ 645 h 1914275"/>
                <a:gd name="connsiteX30" fmla="*/ 956106 w 1919435"/>
                <a:gd name="connsiteY30" fmla="*/ 31603 h 1914275"/>
                <a:gd name="connsiteX31" fmla="*/ 993772 w 1919435"/>
                <a:gd name="connsiteY31" fmla="*/ 163693 h 1914275"/>
                <a:gd name="connsiteX32" fmla="*/ 1089745 w 1919435"/>
                <a:gd name="connsiteY32" fmla="*/ 217871 h 1914275"/>
                <a:gd name="connsiteX33" fmla="*/ 1120703 w 1919435"/>
                <a:gd name="connsiteY33" fmla="*/ 191040 h 1914275"/>
                <a:gd name="connsiteX34" fmla="*/ 1192940 w 1919435"/>
                <a:gd name="connsiteY34" fmla="*/ 68754 h 1914275"/>
                <a:gd name="connsiteX35" fmla="*/ 1251245 w 1919435"/>
                <a:gd name="connsiteY35" fmla="*/ 44503 h 1914275"/>
                <a:gd name="connsiteX36" fmla="*/ 1309035 w 1919435"/>
                <a:gd name="connsiteY36" fmla="*/ 137895 h 1914275"/>
                <a:gd name="connsiteX37" fmla="*/ 1294587 w 1919435"/>
                <a:gd name="connsiteY37" fmla="*/ 255538 h 1914275"/>
                <a:gd name="connsiteX38" fmla="*/ 1294587 w 1919435"/>
                <a:gd name="connsiteY38" fmla="*/ 267921 h 1914275"/>
                <a:gd name="connsiteX39" fmla="*/ 1399331 w 1919435"/>
                <a:gd name="connsiteY39" fmla="*/ 314359 h 1914275"/>
                <a:gd name="connsiteX40" fmla="*/ 1514394 w 1919435"/>
                <a:gd name="connsiteY40" fmla="*/ 228191 h 1914275"/>
                <a:gd name="connsiteX41" fmla="*/ 1584050 w 1919435"/>
                <a:gd name="connsiteY41" fmla="*/ 229223 h 1914275"/>
                <a:gd name="connsiteX42" fmla="*/ 1594886 w 1919435"/>
                <a:gd name="connsiteY42" fmla="*/ 238510 h 1914275"/>
                <a:gd name="connsiteX43" fmla="*/ 1606754 w 1919435"/>
                <a:gd name="connsiteY43" fmla="*/ 317971 h 1914275"/>
                <a:gd name="connsiteX44" fmla="*/ 1543288 w 1919435"/>
                <a:gd name="connsiteY44" fmla="*/ 430970 h 1914275"/>
                <a:gd name="connsiteX45" fmla="*/ 1552060 w 1919435"/>
                <a:gd name="connsiteY45" fmla="*/ 504239 h 1914275"/>
                <a:gd name="connsiteX46" fmla="*/ 1619137 w 1919435"/>
                <a:gd name="connsiteY46" fmla="*/ 531069 h 1914275"/>
                <a:gd name="connsiteX47" fmla="*/ 1754839 w 1919435"/>
                <a:gd name="connsiteY47" fmla="*/ 495467 h 1914275"/>
                <a:gd name="connsiteX48" fmla="*/ 1812629 w 1919435"/>
                <a:gd name="connsiteY48" fmla="*/ 517654 h 1914275"/>
                <a:gd name="connsiteX49" fmla="*/ 1830172 w 1919435"/>
                <a:gd name="connsiteY49" fmla="*/ 552225 h 1914275"/>
                <a:gd name="connsiteX50" fmla="*/ 1815724 w 1919435"/>
                <a:gd name="connsiteY50" fmla="*/ 603306 h 1914275"/>
                <a:gd name="connsiteX51" fmla="*/ 1699630 w 1919435"/>
                <a:gd name="connsiteY51" fmla="*/ 695666 h 1914275"/>
                <a:gd name="connsiteX52" fmla="*/ 1678990 w 1919435"/>
                <a:gd name="connsiteY52" fmla="*/ 751908 h 1914275"/>
                <a:gd name="connsiteX53" fmla="*/ 1685182 w 1919435"/>
                <a:gd name="connsiteY53" fmla="*/ 774611 h 1914275"/>
                <a:gd name="connsiteX54" fmla="*/ 1732652 w 1919435"/>
                <a:gd name="connsiteY54" fmla="*/ 815373 h 1914275"/>
                <a:gd name="connsiteX55" fmla="*/ 1872998 w 1919435"/>
                <a:gd name="connsiteY55" fmla="*/ 834464 h 1914275"/>
                <a:gd name="connsiteX56" fmla="*/ 1918404 w 1919435"/>
                <a:gd name="connsiteY56" fmla="*/ 879354 h 1914275"/>
                <a:gd name="connsiteX57" fmla="*/ 1919952 w 1919435"/>
                <a:gd name="connsiteY57" fmla="*/ 919600 h 1914275"/>
                <a:gd name="connsiteX58" fmla="*/ 1886930 w 1919435"/>
                <a:gd name="connsiteY58" fmla="*/ 958299 h 1914275"/>
                <a:gd name="connsiteX59" fmla="*/ 1754839 w 1919435"/>
                <a:gd name="connsiteY59" fmla="*/ 995965 h 1914275"/>
                <a:gd name="connsiteX60" fmla="*/ 1701178 w 1919435"/>
                <a:gd name="connsiteY60" fmla="*/ 1085229 h 1914275"/>
                <a:gd name="connsiteX61" fmla="*/ 1728524 w 1919435"/>
                <a:gd name="connsiteY61" fmla="*/ 1121348 h 1914275"/>
                <a:gd name="connsiteX62" fmla="*/ 1849779 w 1919435"/>
                <a:gd name="connsiteY62" fmla="*/ 1192552 h 1914275"/>
                <a:gd name="connsiteX63" fmla="*/ 1876094 w 1919435"/>
                <a:gd name="connsiteY63" fmla="*/ 1253954 h 1914275"/>
                <a:gd name="connsiteX64" fmla="*/ 1875062 w 1919435"/>
                <a:gd name="connsiteY64" fmla="*/ 1260145 h 1914275"/>
                <a:gd name="connsiteX65" fmla="*/ 1802309 w 1919435"/>
                <a:gd name="connsiteY65" fmla="*/ 1312259 h 1914275"/>
                <a:gd name="connsiteX66" fmla="*/ 1675379 w 1919435"/>
                <a:gd name="connsiteY66" fmla="*/ 1296264 h 1914275"/>
                <a:gd name="connsiteX67" fmla="*/ 1611398 w 1919435"/>
                <a:gd name="connsiteY67" fmla="*/ 1329286 h 1914275"/>
                <a:gd name="connsiteX68" fmla="*/ 1610365 w 1919435"/>
                <a:gd name="connsiteY68" fmla="*/ 1405651 h 1914275"/>
                <a:gd name="connsiteX69" fmla="*/ 1692406 w 1919435"/>
                <a:gd name="connsiteY69" fmla="*/ 1514006 h 1914275"/>
                <a:gd name="connsiteX70" fmla="*/ 1692406 w 1919435"/>
                <a:gd name="connsiteY70" fmla="*/ 1584695 h 1914275"/>
                <a:gd name="connsiteX71" fmla="*/ 1689310 w 1919435"/>
                <a:gd name="connsiteY71" fmla="*/ 1588307 h 1914275"/>
                <a:gd name="connsiteX72" fmla="*/ 1600562 w 1919435"/>
                <a:gd name="connsiteY72" fmla="*/ 1605850 h 1914275"/>
                <a:gd name="connsiteX73" fmla="*/ 1490659 w 1919435"/>
                <a:gd name="connsiteY73" fmla="*/ 1543933 h 1914275"/>
                <a:gd name="connsiteX74" fmla="*/ 1415326 w 1919435"/>
                <a:gd name="connsiteY74" fmla="*/ 1554769 h 1914275"/>
                <a:gd name="connsiteX75" fmla="*/ 1391075 w 1919435"/>
                <a:gd name="connsiteY75" fmla="*/ 1622877 h 1914275"/>
                <a:gd name="connsiteX76" fmla="*/ 1426677 w 1919435"/>
                <a:gd name="connsiteY76" fmla="*/ 1760128 h 1914275"/>
                <a:gd name="connsiteX77" fmla="*/ 1406554 w 1919435"/>
                <a:gd name="connsiteY77" fmla="*/ 1811725 h 1914275"/>
                <a:gd name="connsiteX78" fmla="*/ 1370436 w 1919435"/>
                <a:gd name="connsiteY78" fmla="*/ 1830300 h 1914275"/>
                <a:gd name="connsiteX79" fmla="*/ 1316258 w 1919435"/>
                <a:gd name="connsiteY79" fmla="*/ 1815337 h 1914275"/>
                <a:gd name="connsiteX80" fmla="*/ 1231122 w 1919435"/>
                <a:gd name="connsiteY80" fmla="*/ 1707498 h 1914275"/>
                <a:gd name="connsiteX81" fmla="*/ 1121219 w 1919435"/>
                <a:gd name="connsiteY81" fmla="*/ 1698210 h 1914275"/>
                <a:gd name="connsiteX82" fmla="*/ 1106771 w 1919435"/>
                <a:gd name="connsiteY82" fmla="*/ 1727105 h 1914275"/>
                <a:gd name="connsiteX83" fmla="*/ 1087165 w 1919435"/>
                <a:gd name="connsiteY83" fmla="*/ 1868999 h 1914275"/>
                <a:gd name="connsiteX84" fmla="*/ 1050014 w 1919435"/>
                <a:gd name="connsiteY84" fmla="*/ 1919049 h 1914275"/>
                <a:gd name="connsiteX85" fmla="*/ 987581 w 1919435"/>
                <a:gd name="connsiteY85" fmla="*/ 1919049 h 1914275"/>
                <a:gd name="connsiteX86" fmla="*/ 960234 w 1919435"/>
                <a:gd name="connsiteY86" fmla="*/ 1880866 h 1914275"/>
                <a:gd name="connsiteX87" fmla="*/ 921535 w 1919435"/>
                <a:gd name="connsiteY87" fmla="*/ 1744132 h 1914275"/>
                <a:gd name="connsiteX88" fmla="*/ 875614 w 1919435"/>
                <a:gd name="connsiteY88" fmla="*/ 1703886 h 1914275"/>
                <a:gd name="connsiteX89" fmla="*/ 847751 w 1919435"/>
                <a:gd name="connsiteY89" fmla="*/ 1700790 h 1914275"/>
                <a:gd name="connsiteX90" fmla="*/ 800281 w 1919435"/>
                <a:gd name="connsiteY90" fmla="*/ 1727105 h 1914275"/>
                <a:gd name="connsiteX91" fmla="*/ 788414 w 1919435"/>
                <a:gd name="connsiteY91" fmla="*/ 1747228 h 1914275"/>
                <a:gd name="connsiteX92" fmla="*/ 723401 w 1919435"/>
                <a:gd name="connsiteY92" fmla="*/ 1857131 h 1914275"/>
                <a:gd name="connsiteX93" fmla="*/ 674383 w 1919435"/>
                <a:gd name="connsiteY93" fmla="*/ 1877254 h 1914275"/>
                <a:gd name="connsiteX94" fmla="*/ 634652 w 1919435"/>
                <a:gd name="connsiteY94" fmla="*/ 1863839 h 1914275"/>
                <a:gd name="connsiteX95" fmla="*/ 607822 w 1919435"/>
                <a:gd name="connsiteY95" fmla="*/ 1813789 h 1914275"/>
                <a:gd name="connsiteX96" fmla="*/ 624848 w 1919435"/>
                <a:gd name="connsiteY96" fmla="*/ 1672927 h 1914275"/>
                <a:gd name="connsiteX97" fmla="*/ 586150 w 1919435"/>
                <a:gd name="connsiteY97" fmla="*/ 1607398 h 1914275"/>
                <a:gd name="connsiteX98" fmla="*/ 514430 w 1919435"/>
                <a:gd name="connsiteY98" fmla="*/ 1611010 h 1914275"/>
                <a:gd name="connsiteX99" fmla="*/ 413814 w 1919435"/>
                <a:gd name="connsiteY99" fmla="*/ 1687375 h 1914275"/>
                <a:gd name="connsiteX100" fmla="*/ 324550 w 1919435"/>
                <a:gd name="connsiteY100" fmla="*/ 1682215 h 1914275"/>
                <a:gd name="connsiteX101" fmla="*/ 316810 w 1919435"/>
                <a:gd name="connsiteY101" fmla="*/ 1674475 h 1914275"/>
                <a:gd name="connsiteX102" fmla="*/ 309071 w 1919435"/>
                <a:gd name="connsiteY102" fmla="*/ 1612558 h 1914275"/>
                <a:gd name="connsiteX103" fmla="*/ 376148 w 1919435"/>
                <a:gd name="connsiteY103" fmla="*/ 1492851 h 1914275"/>
                <a:gd name="connsiteX104" fmla="*/ 387499 w 1919435"/>
                <a:gd name="connsiteY104" fmla="*/ 1456217 h 1914275"/>
                <a:gd name="connsiteX105" fmla="*/ 297203 w 1919435"/>
                <a:gd name="connsiteY105" fmla="*/ 1391720 h 1914275"/>
                <a:gd name="connsiteX106" fmla="*/ 158405 w 1919435"/>
                <a:gd name="connsiteY106" fmla="*/ 1427838 h 1914275"/>
                <a:gd name="connsiteX107" fmla="*/ 114031 w 1919435"/>
                <a:gd name="connsiteY107" fmla="*/ 1412875 h 1914275"/>
                <a:gd name="connsiteX108" fmla="*/ 91844 w 1919435"/>
                <a:gd name="connsiteY108" fmla="*/ 1373660 h 1914275"/>
                <a:gd name="connsiteX109" fmla="*/ 106808 w 1919435"/>
                <a:gd name="connsiteY109" fmla="*/ 1315871 h 1914275"/>
                <a:gd name="connsiteX110" fmla="*/ 209487 w 1919435"/>
                <a:gd name="connsiteY110" fmla="*/ 1234347 h 1914275"/>
                <a:gd name="connsiteX111" fmla="*/ 236834 w 1919435"/>
                <a:gd name="connsiteY111" fmla="*/ 1151274 h 1914275"/>
                <a:gd name="connsiteX112" fmla="*/ 181624 w 1919435"/>
                <a:gd name="connsiteY112" fmla="*/ 1104836 h 1914275"/>
                <a:gd name="connsiteX113" fmla="*/ 52114 w 1919435"/>
                <a:gd name="connsiteY113" fmla="*/ 1087293 h 1914275"/>
                <a:gd name="connsiteX114" fmla="*/ 1032 w 1919435"/>
                <a:gd name="connsiteY114" fmla="*/ 1051175 h 1914275"/>
                <a:gd name="connsiteX115" fmla="*/ 0 w 1919435"/>
                <a:gd name="connsiteY115" fmla="*/ 987194 h 1914275"/>
                <a:gd name="connsiteX116" fmla="*/ 1198616 w 1919435"/>
                <a:gd name="connsiteY116" fmla="*/ 960879 h 1914275"/>
                <a:gd name="connsiteX117" fmla="*/ 958686 w 1919435"/>
                <a:gd name="connsiteY117" fmla="*/ 720949 h 1914275"/>
                <a:gd name="connsiteX118" fmla="*/ 720304 w 1919435"/>
                <a:gd name="connsiteY118" fmla="*/ 959331 h 1914275"/>
                <a:gd name="connsiteX119" fmla="*/ 957654 w 1919435"/>
                <a:gd name="connsiteY119" fmla="*/ 1198744 h 1914275"/>
                <a:gd name="connsiteX120" fmla="*/ 1198616 w 1919435"/>
                <a:gd name="connsiteY120" fmla="*/ 960879 h 1914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1919435" h="1914275">
                  <a:moveTo>
                    <a:pt x="0" y="987194"/>
                  </a:moveTo>
                  <a:cubicBezTo>
                    <a:pt x="8256" y="971714"/>
                    <a:pt x="21155" y="963975"/>
                    <a:pt x="37667" y="959846"/>
                  </a:cubicBezTo>
                  <a:cubicBezTo>
                    <a:pt x="82041" y="947979"/>
                    <a:pt x="125383" y="934564"/>
                    <a:pt x="169757" y="922696"/>
                  </a:cubicBezTo>
                  <a:cubicBezTo>
                    <a:pt x="196587" y="915473"/>
                    <a:pt x="212583" y="900509"/>
                    <a:pt x="215163" y="872130"/>
                  </a:cubicBezTo>
                  <a:cubicBezTo>
                    <a:pt x="215679" y="864907"/>
                    <a:pt x="216710" y="857683"/>
                    <a:pt x="217743" y="850459"/>
                  </a:cubicBezTo>
                  <a:cubicBezTo>
                    <a:pt x="220323" y="826209"/>
                    <a:pt x="209487" y="809697"/>
                    <a:pt x="189364" y="797830"/>
                  </a:cubicBezTo>
                  <a:cubicBezTo>
                    <a:pt x="149118" y="774611"/>
                    <a:pt x="109388" y="750876"/>
                    <a:pt x="69657" y="727657"/>
                  </a:cubicBezTo>
                  <a:cubicBezTo>
                    <a:pt x="40246" y="710629"/>
                    <a:pt x="35087" y="697730"/>
                    <a:pt x="43858" y="664708"/>
                  </a:cubicBezTo>
                  <a:cubicBezTo>
                    <a:pt x="44890" y="661612"/>
                    <a:pt x="45406" y="658516"/>
                    <a:pt x="46438" y="655936"/>
                  </a:cubicBezTo>
                  <a:cubicBezTo>
                    <a:pt x="59337" y="613110"/>
                    <a:pt x="70689" y="604854"/>
                    <a:pt x="114547" y="608982"/>
                  </a:cubicBezTo>
                  <a:cubicBezTo>
                    <a:pt x="156857" y="613110"/>
                    <a:pt x="199167" y="617754"/>
                    <a:pt x="241478" y="623429"/>
                  </a:cubicBezTo>
                  <a:cubicBezTo>
                    <a:pt x="275016" y="627557"/>
                    <a:pt x="289463" y="621881"/>
                    <a:pt x="306491" y="593503"/>
                  </a:cubicBezTo>
                  <a:cubicBezTo>
                    <a:pt x="330741" y="554288"/>
                    <a:pt x="329710" y="541905"/>
                    <a:pt x="301331" y="505271"/>
                  </a:cubicBezTo>
                  <a:cubicBezTo>
                    <a:pt x="274500" y="470700"/>
                    <a:pt x="248185" y="435614"/>
                    <a:pt x="222386" y="400527"/>
                  </a:cubicBezTo>
                  <a:cubicBezTo>
                    <a:pt x="206907" y="379888"/>
                    <a:pt x="206907" y="362861"/>
                    <a:pt x="222386" y="342222"/>
                  </a:cubicBezTo>
                  <a:cubicBezTo>
                    <a:pt x="230126" y="331902"/>
                    <a:pt x="238382" y="321583"/>
                    <a:pt x="248185" y="313327"/>
                  </a:cubicBezTo>
                  <a:cubicBezTo>
                    <a:pt x="267792" y="296816"/>
                    <a:pt x="281208" y="294752"/>
                    <a:pt x="303395" y="307135"/>
                  </a:cubicBezTo>
                  <a:cubicBezTo>
                    <a:pt x="342609" y="328806"/>
                    <a:pt x="382856" y="348929"/>
                    <a:pt x="420522" y="373180"/>
                  </a:cubicBezTo>
                  <a:cubicBezTo>
                    <a:pt x="463864" y="401043"/>
                    <a:pt x="493791" y="382468"/>
                    <a:pt x="525265" y="343770"/>
                  </a:cubicBezTo>
                  <a:cubicBezTo>
                    <a:pt x="535585" y="330870"/>
                    <a:pt x="531973" y="313843"/>
                    <a:pt x="527845" y="298364"/>
                  </a:cubicBezTo>
                  <a:cubicBezTo>
                    <a:pt x="516493" y="254506"/>
                    <a:pt x="505142" y="210647"/>
                    <a:pt x="493791" y="166789"/>
                  </a:cubicBezTo>
                  <a:cubicBezTo>
                    <a:pt x="485535" y="135315"/>
                    <a:pt x="490694" y="122415"/>
                    <a:pt x="518557" y="105904"/>
                  </a:cubicBezTo>
                  <a:cubicBezTo>
                    <a:pt x="524749" y="102292"/>
                    <a:pt x="530941" y="98680"/>
                    <a:pt x="537649" y="95585"/>
                  </a:cubicBezTo>
                  <a:cubicBezTo>
                    <a:pt x="571187" y="80105"/>
                    <a:pt x="586150" y="83717"/>
                    <a:pt x="608853" y="113128"/>
                  </a:cubicBezTo>
                  <a:cubicBezTo>
                    <a:pt x="636200" y="147698"/>
                    <a:pt x="663547" y="182785"/>
                    <a:pt x="690894" y="217355"/>
                  </a:cubicBezTo>
                  <a:cubicBezTo>
                    <a:pt x="716693" y="249346"/>
                    <a:pt x="777062" y="249346"/>
                    <a:pt x="802861" y="216839"/>
                  </a:cubicBezTo>
                  <a:cubicBezTo>
                    <a:pt x="813697" y="202908"/>
                    <a:pt x="813697" y="185365"/>
                    <a:pt x="816277" y="169369"/>
                  </a:cubicBezTo>
                  <a:cubicBezTo>
                    <a:pt x="822468" y="129123"/>
                    <a:pt x="827628" y="88877"/>
                    <a:pt x="832788" y="48631"/>
                  </a:cubicBezTo>
                  <a:cubicBezTo>
                    <a:pt x="836916" y="16640"/>
                    <a:pt x="845687" y="7868"/>
                    <a:pt x="877677" y="2193"/>
                  </a:cubicBezTo>
                  <a:cubicBezTo>
                    <a:pt x="891093" y="-387"/>
                    <a:pt x="904509" y="-387"/>
                    <a:pt x="917924" y="645"/>
                  </a:cubicBezTo>
                  <a:cubicBezTo>
                    <a:pt x="937531" y="1677"/>
                    <a:pt x="950947" y="11996"/>
                    <a:pt x="956106" y="31603"/>
                  </a:cubicBezTo>
                  <a:cubicBezTo>
                    <a:pt x="968490" y="75461"/>
                    <a:pt x="981389" y="119835"/>
                    <a:pt x="993772" y="163693"/>
                  </a:cubicBezTo>
                  <a:cubicBezTo>
                    <a:pt x="1006672" y="208584"/>
                    <a:pt x="1043822" y="229739"/>
                    <a:pt x="1089745" y="217871"/>
                  </a:cubicBezTo>
                  <a:cubicBezTo>
                    <a:pt x="1104707" y="214259"/>
                    <a:pt x="1113479" y="203424"/>
                    <a:pt x="1120703" y="191040"/>
                  </a:cubicBezTo>
                  <a:cubicBezTo>
                    <a:pt x="1144438" y="150278"/>
                    <a:pt x="1168689" y="109516"/>
                    <a:pt x="1192940" y="68754"/>
                  </a:cubicBezTo>
                  <a:cubicBezTo>
                    <a:pt x="1208419" y="42439"/>
                    <a:pt x="1221835" y="36763"/>
                    <a:pt x="1251245" y="44503"/>
                  </a:cubicBezTo>
                  <a:cubicBezTo>
                    <a:pt x="1310067" y="59466"/>
                    <a:pt x="1317806" y="72366"/>
                    <a:pt x="1309035" y="137895"/>
                  </a:cubicBezTo>
                  <a:cubicBezTo>
                    <a:pt x="1303875" y="177109"/>
                    <a:pt x="1299231" y="216323"/>
                    <a:pt x="1294587" y="255538"/>
                  </a:cubicBezTo>
                  <a:cubicBezTo>
                    <a:pt x="1294071" y="259665"/>
                    <a:pt x="1294071" y="263793"/>
                    <a:pt x="1294587" y="267921"/>
                  </a:cubicBezTo>
                  <a:cubicBezTo>
                    <a:pt x="1301295" y="309715"/>
                    <a:pt x="1364760" y="338610"/>
                    <a:pt x="1399331" y="314359"/>
                  </a:cubicBezTo>
                  <a:cubicBezTo>
                    <a:pt x="1438545" y="286496"/>
                    <a:pt x="1476211" y="257085"/>
                    <a:pt x="1514394" y="228191"/>
                  </a:cubicBezTo>
                  <a:cubicBezTo>
                    <a:pt x="1542256" y="207036"/>
                    <a:pt x="1556188" y="207552"/>
                    <a:pt x="1584050" y="229223"/>
                  </a:cubicBezTo>
                  <a:cubicBezTo>
                    <a:pt x="1587663" y="232319"/>
                    <a:pt x="1591274" y="234898"/>
                    <a:pt x="1594886" y="238510"/>
                  </a:cubicBezTo>
                  <a:cubicBezTo>
                    <a:pt x="1627393" y="269469"/>
                    <a:pt x="1628941" y="278757"/>
                    <a:pt x="1606754" y="317971"/>
                  </a:cubicBezTo>
                  <a:cubicBezTo>
                    <a:pt x="1585599" y="355637"/>
                    <a:pt x="1565475" y="393819"/>
                    <a:pt x="1543288" y="430970"/>
                  </a:cubicBezTo>
                  <a:cubicBezTo>
                    <a:pt x="1527293" y="458317"/>
                    <a:pt x="1534517" y="481020"/>
                    <a:pt x="1552060" y="504239"/>
                  </a:cubicBezTo>
                  <a:cubicBezTo>
                    <a:pt x="1569604" y="527458"/>
                    <a:pt x="1589726" y="538809"/>
                    <a:pt x="1619137" y="531069"/>
                  </a:cubicBezTo>
                  <a:cubicBezTo>
                    <a:pt x="1664543" y="519202"/>
                    <a:pt x="1709949" y="507850"/>
                    <a:pt x="1754839" y="495467"/>
                  </a:cubicBezTo>
                  <a:cubicBezTo>
                    <a:pt x="1783734" y="487727"/>
                    <a:pt x="1796634" y="492371"/>
                    <a:pt x="1812629" y="517654"/>
                  </a:cubicBezTo>
                  <a:cubicBezTo>
                    <a:pt x="1819853" y="528490"/>
                    <a:pt x="1826044" y="539841"/>
                    <a:pt x="1830172" y="552225"/>
                  </a:cubicBezTo>
                  <a:cubicBezTo>
                    <a:pt x="1837912" y="574412"/>
                    <a:pt x="1834299" y="588343"/>
                    <a:pt x="1815724" y="603306"/>
                  </a:cubicBezTo>
                  <a:cubicBezTo>
                    <a:pt x="1777026" y="634265"/>
                    <a:pt x="1738844" y="665224"/>
                    <a:pt x="1699630" y="695666"/>
                  </a:cubicBezTo>
                  <a:cubicBezTo>
                    <a:pt x="1680022" y="710629"/>
                    <a:pt x="1674862" y="729205"/>
                    <a:pt x="1678990" y="751908"/>
                  </a:cubicBezTo>
                  <a:cubicBezTo>
                    <a:pt x="1680539" y="759647"/>
                    <a:pt x="1683119" y="766871"/>
                    <a:pt x="1685182" y="774611"/>
                  </a:cubicBezTo>
                  <a:cubicBezTo>
                    <a:pt x="1691890" y="798862"/>
                    <a:pt x="1707885" y="812277"/>
                    <a:pt x="1732652" y="815373"/>
                  </a:cubicBezTo>
                  <a:cubicBezTo>
                    <a:pt x="1779606" y="821565"/>
                    <a:pt x="1826560" y="828272"/>
                    <a:pt x="1872998" y="834464"/>
                  </a:cubicBezTo>
                  <a:cubicBezTo>
                    <a:pt x="1900861" y="838076"/>
                    <a:pt x="1915308" y="851491"/>
                    <a:pt x="1918404" y="879354"/>
                  </a:cubicBezTo>
                  <a:cubicBezTo>
                    <a:pt x="1919952" y="892770"/>
                    <a:pt x="1921500" y="906185"/>
                    <a:pt x="1919952" y="919600"/>
                  </a:cubicBezTo>
                  <a:cubicBezTo>
                    <a:pt x="1917372" y="940755"/>
                    <a:pt x="1906536" y="952623"/>
                    <a:pt x="1886930" y="958299"/>
                  </a:cubicBezTo>
                  <a:cubicBezTo>
                    <a:pt x="1843071" y="970682"/>
                    <a:pt x="1798697" y="983065"/>
                    <a:pt x="1754839" y="995965"/>
                  </a:cubicBezTo>
                  <a:cubicBezTo>
                    <a:pt x="1712013" y="1008348"/>
                    <a:pt x="1692406" y="1040855"/>
                    <a:pt x="1701178" y="1085229"/>
                  </a:cubicBezTo>
                  <a:cubicBezTo>
                    <a:pt x="1704273" y="1102256"/>
                    <a:pt x="1714077" y="1113092"/>
                    <a:pt x="1728524" y="1121348"/>
                  </a:cubicBezTo>
                  <a:cubicBezTo>
                    <a:pt x="1768771" y="1145083"/>
                    <a:pt x="1809016" y="1168817"/>
                    <a:pt x="1849779" y="1192552"/>
                  </a:cubicBezTo>
                  <a:cubicBezTo>
                    <a:pt x="1879706" y="1210096"/>
                    <a:pt x="1884350" y="1220415"/>
                    <a:pt x="1876094" y="1253954"/>
                  </a:cubicBezTo>
                  <a:cubicBezTo>
                    <a:pt x="1875578" y="1256018"/>
                    <a:pt x="1875578" y="1258082"/>
                    <a:pt x="1875062" y="1260145"/>
                  </a:cubicBezTo>
                  <a:cubicBezTo>
                    <a:pt x="1862678" y="1300908"/>
                    <a:pt x="1848747" y="1321031"/>
                    <a:pt x="1802309" y="1312259"/>
                  </a:cubicBezTo>
                  <a:cubicBezTo>
                    <a:pt x="1760515" y="1304003"/>
                    <a:pt x="1717689" y="1302456"/>
                    <a:pt x="1675379" y="1296264"/>
                  </a:cubicBezTo>
                  <a:cubicBezTo>
                    <a:pt x="1645452" y="1292136"/>
                    <a:pt x="1625845" y="1304003"/>
                    <a:pt x="1611398" y="1329286"/>
                  </a:cubicBezTo>
                  <a:cubicBezTo>
                    <a:pt x="1596434" y="1355085"/>
                    <a:pt x="1589726" y="1379336"/>
                    <a:pt x="1610365" y="1405651"/>
                  </a:cubicBezTo>
                  <a:cubicBezTo>
                    <a:pt x="1638228" y="1441254"/>
                    <a:pt x="1665059" y="1477888"/>
                    <a:pt x="1692406" y="1514006"/>
                  </a:cubicBezTo>
                  <a:cubicBezTo>
                    <a:pt x="1715109" y="1543417"/>
                    <a:pt x="1715109" y="1555285"/>
                    <a:pt x="1692406" y="1584695"/>
                  </a:cubicBezTo>
                  <a:cubicBezTo>
                    <a:pt x="1691374" y="1585727"/>
                    <a:pt x="1690342" y="1587275"/>
                    <a:pt x="1689310" y="1588307"/>
                  </a:cubicBezTo>
                  <a:cubicBezTo>
                    <a:pt x="1659383" y="1620298"/>
                    <a:pt x="1647516" y="1634229"/>
                    <a:pt x="1600562" y="1605850"/>
                  </a:cubicBezTo>
                  <a:cubicBezTo>
                    <a:pt x="1564444" y="1584179"/>
                    <a:pt x="1526261" y="1565604"/>
                    <a:pt x="1490659" y="1543933"/>
                  </a:cubicBezTo>
                  <a:cubicBezTo>
                    <a:pt x="1461248" y="1526390"/>
                    <a:pt x="1438545" y="1536709"/>
                    <a:pt x="1415326" y="1554769"/>
                  </a:cubicBezTo>
                  <a:cubicBezTo>
                    <a:pt x="1392107" y="1572312"/>
                    <a:pt x="1382819" y="1593467"/>
                    <a:pt x="1391075" y="1622877"/>
                  </a:cubicBezTo>
                  <a:cubicBezTo>
                    <a:pt x="1403974" y="1668284"/>
                    <a:pt x="1415326" y="1714205"/>
                    <a:pt x="1426677" y="1760128"/>
                  </a:cubicBezTo>
                  <a:cubicBezTo>
                    <a:pt x="1432870" y="1784894"/>
                    <a:pt x="1427710" y="1798310"/>
                    <a:pt x="1406554" y="1811725"/>
                  </a:cubicBezTo>
                  <a:cubicBezTo>
                    <a:pt x="1395203" y="1818949"/>
                    <a:pt x="1383335" y="1825657"/>
                    <a:pt x="1370436" y="1830300"/>
                  </a:cubicBezTo>
                  <a:cubicBezTo>
                    <a:pt x="1347733" y="1838556"/>
                    <a:pt x="1331222" y="1834428"/>
                    <a:pt x="1316258" y="1815337"/>
                  </a:cubicBezTo>
                  <a:cubicBezTo>
                    <a:pt x="1287879" y="1779735"/>
                    <a:pt x="1259501" y="1743616"/>
                    <a:pt x="1231122" y="1707498"/>
                  </a:cubicBezTo>
                  <a:cubicBezTo>
                    <a:pt x="1203775" y="1673443"/>
                    <a:pt x="1154242" y="1668800"/>
                    <a:pt x="1121219" y="1698210"/>
                  </a:cubicBezTo>
                  <a:cubicBezTo>
                    <a:pt x="1112447" y="1705950"/>
                    <a:pt x="1108320" y="1715753"/>
                    <a:pt x="1106771" y="1727105"/>
                  </a:cubicBezTo>
                  <a:cubicBezTo>
                    <a:pt x="1100064" y="1774575"/>
                    <a:pt x="1092324" y="1821529"/>
                    <a:pt x="1087165" y="1868999"/>
                  </a:cubicBezTo>
                  <a:cubicBezTo>
                    <a:pt x="1084068" y="1893766"/>
                    <a:pt x="1074265" y="1911309"/>
                    <a:pt x="1050014" y="1919049"/>
                  </a:cubicBezTo>
                  <a:cubicBezTo>
                    <a:pt x="1029375" y="1919049"/>
                    <a:pt x="1008220" y="1919049"/>
                    <a:pt x="987581" y="1919049"/>
                  </a:cubicBezTo>
                  <a:cubicBezTo>
                    <a:pt x="973133" y="1910277"/>
                    <a:pt x="964878" y="1897377"/>
                    <a:pt x="960234" y="1880866"/>
                  </a:cubicBezTo>
                  <a:cubicBezTo>
                    <a:pt x="947851" y="1835460"/>
                    <a:pt x="933919" y="1790054"/>
                    <a:pt x="921535" y="1744132"/>
                  </a:cubicBezTo>
                  <a:cubicBezTo>
                    <a:pt x="914828" y="1719881"/>
                    <a:pt x="899865" y="1706982"/>
                    <a:pt x="875614" y="1703886"/>
                  </a:cubicBezTo>
                  <a:cubicBezTo>
                    <a:pt x="866326" y="1702854"/>
                    <a:pt x="857038" y="1701306"/>
                    <a:pt x="847751" y="1700790"/>
                  </a:cubicBezTo>
                  <a:cubicBezTo>
                    <a:pt x="826080" y="1699242"/>
                    <a:pt x="811117" y="1709046"/>
                    <a:pt x="800281" y="1727105"/>
                  </a:cubicBezTo>
                  <a:cubicBezTo>
                    <a:pt x="796153" y="1733813"/>
                    <a:pt x="792541" y="1740520"/>
                    <a:pt x="788414" y="1747228"/>
                  </a:cubicBezTo>
                  <a:cubicBezTo>
                    <a:pt x="766742" y="1783862"/>
                    <a:pt x="745587" y="1821013"/>
                    <a:pt x="723401" y="1857131"/>
                  </a:cubicBezTo>
                  <a:cubicBezTo>
                    <a:pt x="711533" y="1877254"/>
                    <a:pt x="697085" y="1882414"/>
                    <a:pt x="674383" y="1877254"/>
                  </a:cubicBezTo>
                  <a:cubicBezTo>
                    <a:pt x="660451" y="1874158"/>
                    <a:pt x="647552" y="1869515"/>
                    <a:pt x="634652" y="1863839"/>
                  </a:cubicBezTo>
                  <a:cubicBezTo>
                    <a:pt x="611949" y="1853003"/>
                    <a:pt x="604726" y="1839072"/>
                    <a:pt x="607822" y="1813789"/>
                  </a:cubicBezTo>
                  <a:cubicBezTo>
                    <a:pt x="613497" y="1766835"/>
                    <a:pt x="618141" y="1719881"/>
                    <a:pt x="624848" y="1672927"/>
                  </a:cubicBezTo>
                  <a:cubicBezTo>
                    <a:pt x="629492" y="1639905"/>
                    <a:pt x="611949" y="1621846"/>
                    <a:pt x="586150" y="1607398"/>
                  </a:cubicBezTo>
                  <a:cubicBezTo>
                    <a:pt x="560868" y="1593467"/>
                    <a:pt x="538165" y="1591403"/>
                    <a:pt x="514430" y="1611010"/>
                  </a:cubicBezTo>
                  <a:cubicBezTo>
                    <a:pt x="481407" y="1637325"/>
                    <a:pt x="446836" y="1661576"/>
                    <a:pt x="413814" y="1687375"/>
                  </a:cubicBezTo>
                  <a:cubicBezTo>
                    <a:pt x="380276" y="1713690"/>
                    <a:pt x="365828" y="1719365"/>
                    <a:pt x="324550" y="1682215"/>
                  </a:cubicBezTo>
                  <a:cubicBezTo>
                    <a:pt x="321970" y="1679635"/>
                    <a:pt x="319390" y="1677055"/>
                    <a:pt x="316810" y="1674475"/>
                  </a:cubicBezTo>
                  <a:cubicBezTo>
                    <a:pt x="296687" y="1653836"/>
                    <a:pt x="294623" y="1637841"/>
                    <a:pt x="309071" y="1612558"/>
                  </a:cubicBezTo>
                  <a:cubicBezTo>
                    <a:pt x="331258" y="1572828"/>
                    <a:pt x="353960" y="1532581"/>
                    <a:pt x="376148" y="1492851"/>
                  </a:cubicBezTo>
                  <a:cubicBezTo>
                    <a:pt x="382339" y="1481500"/>
                    <a:pt x="389047" y="1470148"/>
                    <a:pt x="387499" y="1456217"/>
                  </a:cubicBezTo>
                  <a:cubicBezTo>
                    <a:pt x="383887" y="1414423"/>
                    <a:pt x="337449" y="1381400"/>
                    <a:pt x="297203" y="1391720"/>
                  </a:cubicBezTo>
                  <a:cubicBezTo>
                    <a:pt x="250765" y="1403587"/>
                    <a:pt x="204327" y="1415455"/>
                    <a:pt x="158405" y="1427838"/>
                  </a:cubicBezTo>
                  <a:cubicBezTo>
                    <a:pt x="139830" y="1432998"/>
                    <a:pt x="125899" y="1427322"/>
                    <a:pt x="114031" y="1412875"/>
                  </a:cubicBezTo>
                  <a:cubicBezTo>
                    <a:pt x="104228" y="1401007"/>
                    <a:pt x="98036" y="1387592"/>
                    <a:pt x="91844" y="1373660"/>
                  </a:cubicBezTo>
                  <a:cubicBezTo>
                    <a:pt x="81525" y="1349409"/>
                    <a:pt x="86169" y="1331866"/>
                    <a:pt x="106808" y="1315871"/>
                  </a:cubicBezTo>
                  <a:cubicBezTo>
                    <a:pt x="140862" y="1288524"/>
                    <a:pt x="175432" y="1261693"/>
                    <a:pt x="209487" y="1234347"/>
                  </a:cubicBezTo>
                  <a:cubicBezTo>
                    <a:pt x="245605" y="1206484"/>
                    <a:pt x="248701" y="1194616"/>
                    <a:pt x="236834" y="1151274"/>
                  </a:cubicBezTo>
                  <a:cubicBezTo>
                    <a:pt x="228578" y="1122896"/>
                    <a:pt x="211551" y="1107932"/>
                    <a:pt x="181624" y="1104836"/>
                  </a:cubicBezTo>
                  <a:cubicBezTo>
                    <a:pt x="138282" y="1100192"/>
                    <a:pt x="95456" y="1091937"/>
                    <a:pt x="52114" y="1087293"/>
                  </a:cubicBezTo>
                  <a:cubicBezTo>
                    <a:pt x="27347" y="1084713"/>
                    <a:pt x="9804" y="1074910"/>
                    <a:pt x="1032" y="1051175"/>
                  </a:cubicBezTo>
                  <a:cubicBezTo>
                    <a:pt x="0" y="1028988"/>
                    <a:pt x="0" y="1008348"/>
                    <a:pt x="0" y="987194"/>
                  </a:cubicBezTo>
                  <a:close/>
                  <a:moveTo>
                    <a:pt x="1198616" y="960879"/>
                  </a:moveTo>
                  <a:cubicBezTo>
                    <a:pt x="1200163" y="838592"/>
                    <a:pt x="1104192" y="720433"/>
                    <a:pt x="958686" y="720949"/>
                  </a:cubicBezTo>
                  <a:cubicBezTo>
                    <a:pt x="824016" y="721465"/>
                    <a:pt x="720821" y="824145"/>
                    <a:pt x="720304" y="959331"/>
                  </a:cubicBezTo>
                  <a:cubicBezTo>
                    <a:pt x="719788" y="1096581"/>
                    <a:pt x="827628" y="1197712"/>
                    <a:pt x="957654" y="1198744"/>
                  </a:cubicBezTo>
                  <a:cubicBezTo>
                    <a:pt x="1090776" y="1199776"/>
                    <a:pt x="1198100" y="1092969"/>
                    <a:pt x="1198616" y="960879"/>
                  </a:cubicBezTo>
                  <a:close/>
                </a:path>
              </a:pathLst>
            </a:custGeom>
            <a:solidFill>
              <a:schemeClr val="accent1"/>
            </a:solidFill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A2069D86-1BE2-4205-8F15-36DA9C956A53}"/>
                </a:ext>
              </a:extLst>
            </p:cNvPr>
            <p:cNvGrpSpPr/>
            <p:nvPr/>
          </p:nvGrpSpPr>
          <p:grpSpPr>
            <a:xfrm>
              <a:off x="795423" y="5205784"/>
              <a:ext cx="988110" cy="986206"/>
              <a:chOff x="7167947" y="1624190"/>
              <a:chExt cx="2677922" cy="2672763"/>
            </a:xfrm>
            <a:solidFill>
              <a:schemeClr val="accent2"/>
            </a:solidFill>
          </p:grpSpPr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D46BCD4E-AD33-4395-B423-7E8561F02F3B}"/>
                  </a:ext>
                </a:extLst>
              </p:cNvPr>
              <p:cNvSpPr/>
              <p:nvPr/>
            </p:nvSpPr>
            <p:spPr>
              <a:xfrm>
                <a:off x="7167947" y="1624190"/>
                <a:ext cx="2677922" cy="2672763"/>
              </a:xfrm>
              <a:custGeom>
                <a:avLst/>
                <a:gdLst>
                  <a:gd name="connsiteX0" fmla="*/ 2538684 w 2677922"/>
                  <a:gd name="connsiteY0" fmla="*/ 1897505 h 2672762"/>
                  <a:gd name="connsiteX1" fmla="*/ 2456643 w 2677922"/>
                  <a:gd name="connsiteY1" fmla="*/ 1879446 h 2672762"/>
                  <a:gd name="connsiteX2" fmla="*/ 2389566 w 2677922"/>
                  <a:gd name="connsiteY2" fmla="*/ 1863966 h 2672762"/>
                  <a:gd name="connsiteX3" fmla="*/ 2354479 w 2677922"/>
                  <a:gd name="connsiteY3" fmla="*/ 1874802 h 2672762"/>
                  <a:gd name="connsiteX4" fmla="*/ 2312170 w 2677922"/>
                  <a:gd name="connsiteY4" fmla="*/ 1950651 h 2672762"/>
                  <a:gd name="connsiteX5" fmla="*/ 2322489 w 2677922"/>
                  <a:gd name="connsiteY5" fmla="*/ 1983157 h 2672762"/>
                  <a:gd name="connsiteX6" fmla="*/ 2412785 w 2677922"/>
                  <a:gd name="connsiteY6" fmla="*/ 2080161 h 2672762"/>
                  <a:gd name="connsiteX7" fmla="*/ 2418461 w 2677922"/>
                  <a:gd name="connsiteY7" fmla="*/ 2146722 h 2672762"/>
                  <a:gd name="connsiteX8" fmla="*/ 2414849 w 2677922"/>
                  <a:gd name="connsiteY8" fmla="*/ 2151882 h 2672762"/>
                  <a:gd name="connsiteX9" fmla="*/ 2324037 w 2677922"/>
                  <a:gd name="connsiteY9" fmla="*/ 2174585 h 2672762"/>
                  <a:gd name="connsiteX10" fmla="*/ 2219294 w 2677922"/>
                  <a:gd name="connsiteY10" fmla="*/ 2118859 h 2672762"/>
                  <a:gd name="connsiteX11" fmla="*/ 2178531 w 2677922"/>
                  <a:gd name="connsiteY11" fmla="*/ 2120407 h 2672762"/>
                  <a:gd name="connsiteX12" fmla="*/ 2125386 w 2677922"/>
                  <a:gd name="connsiteY12" fmla="*/ 2172521 h 2672762"/>
                  <a:gd name="connsiteX13" fmla="*/ 2122806 w 2677922"/>
                  <a:gd name="connsiteY13" fmla="*/ 2217411 h 2672762"/>
                  <a:gd name="connsiteX14" fmla="*/ 2184723 w 2677922"/>
                  <a:gd name="connsiteY14" fmla="*/ 2334538 h 2672762"/>
                  <a:gd name="connsiteX15" fmla="*/ 2174404 w 2677922"/>
                  <a:gd name="connsiteY15" fmla="*/ 2395423 h 2672762"/>
                  <a:gd name="connsiteX16" fmla="*/ 2164084 w 2677922"/>
                  <a:gd name="connsiteY16" fmla="*/ 2404711 h 2672762"/>
                  <a:gd name="connsiteX17" fmla="*/ 2075336 w 2677922"/>
                  <a:gd name="connsiteY17" fmla="*/ 2401615 h 2672762"/>
                  <a:gd name="connsiteX18" fmla="*/ 1988652 w 2677922"/>
                  <a:gd name="connsiteY18" fmla="*/ 2320606 h 2672762"/>
                  <a:gd name="connsiteX19" fmla="*/ 1944277 w 2677922"/>
                  <a:gd name="connsiteY19" fmla="*/ 2311835 h 2672762"/>
                  <a:gd name="connsiteX20" fmla="*/ 1883392 w 2677922"/>
                  <a:gd name="connsiteY20" fmla="*/ 2346405 h 2672762"/>
                  <a:gd name="connsiteX21" fmla="*/ 1868429 w 2677922"/>
                  <a:gd name="connsiteY21" fmla="*/ 2391811 h 2672762"/>
                  <a:gd name="connsiteX22" fmla="*/ 1899388 w 2677922"/>
                  <a:gd name="connsiteY22" fmla="*/ 2526997 h 2672762"/>
                  <a:gd name="connsiteX23" fmla="*/ 1879264 w 2677922"/>
                  <a:gd name="connsiteY23" fmla="*/ 2571887 h 2672762"/>
                  <a:gd name="connsiteX24" fmla="*/ 1841082 w 2677922"/>
                  <a:gd name="connsiteY24" fmla="*/ 2588915 h 2672762"/>
                  <a:gd name="connsiteX25" fmla="*/ 1782777 w 2677922"/>
                  <a:gd name="connsiteY25" fmla="*/ 2568276 h 2672762"/>
                  <a:gd name="connsiteX26" fmla="*/ 1715184 w 2677922"/>
                  <a:gd name="connsiteY26" fmla="*/ 2459404 h 2672762"/>
                  <a:gd name="connsiteX27" fmla="*/ 1664618 w 2677922"/>
                  <a:gd name="connsiteY27" fmla="*/ 2435669 h 2672762"/>
                  <a:gd name="connsiteX28" fmla="*/ 1610440 w 2677922"/>
                  <a:gd name="connsiteY28" fmla="*/ 2450117 h 2672762"/>
                  <a:gd name="connsiteX29" fmla="*/ 1577418 w 2677922"/>
                  <a:gd name="connsiteY29" fmla="*/ 2495007 h 2672762"/>
                  <a:gd name="connsiteX30" fmla="*/ 1573806 w 2677922"/>
                  <a:gd name="connsiteY30" fmla="*/ 2616777 h 2672762"/>
                  <a:gd name="connsiteX31" fmla="*/ 1526852 w 2677922"/>
                  <a:gd name="connsiteY31" fmla="*/ 2672503 h 2672762"/>
                  <a:gd name="connsiteX32" fmla="*/ 1497441 w 2677922"/>
                  <a:gd name="connsiteY32" fmla="*/ 2676115 h 2672762"/>
                  <a:gd name="connsiteX33" fmla="*/ 1449972 w 2677922"/>
                  <a:gd name="connsiteY33" fmla="*/ 2644124 h 2672762"/>
                  <a:gd name="connsiteX34" fmla="*/ 1410241 w 2677922"/>
                  <a:gd name="connsiteY34" fmla="*/ 2514614 h 2672762"/>
                  <a:gd name="connsiteX35" fmla="*/ 1373091 w 2677922"/>
                  <a:gd name="connsiteY35" fmla="*/ 2482623 h 2672762"/>
                  <a:gd name="connsiteX36" fmla="*/ 1304982 w 2677922"/>
                  <a:gd name="connsiteY36" fmla="*/ 2483139 h 2672762"/>
                  <a:gd name="connsiteX37" fmla="*/ 1271959 w 2677922"/>
                  <a:gd name="connsiteY37" fmla="*/ 2511518 h 2672762"/>
                  <a:gd name="connsiteX38" fmla="*/ 1234293 w 2677922"/>
                  <a:gd name="connsiteY38" fmla="*/ 2633805 h 2672762"/>
                  <a:gd name="connsiteX39" fmla="*/ 1170828 w 2677922"/>
                  <a:gd name="connsiteY39" fmla="*/ 2674567 h 2672762"/>
                  <a:gd name="connsiteX40" fmla="*/ 1106847 w 2677922"/>
                  <a:gd name="connsiteY40" fmla="*/ 2602330 h 2672762"/>
                  <a:gd name="connsiteX41" fmla="*/ 1103751 w 2677922"/>
                  <a:gd name="connsiteY41" fmla="*/ 2491395 h 2672762"/>
                  <a:gd name="connsiteX42" fmla="*/ 1080532 w 2677922"/>
                  <a:gd name="connsiteY42" fmla="*/ 2454244 h 2672762"/>
                  <a:gd name="connsiteX43" fmla="*/ 1005199 w 2677922"/>
                  <a:gd name="connsiteY43" fmla="*/ 2435153 h 2672762"/>
                  <a:gd name="connsiteX44" fmla="*/ 969080 w 2677922"/>
                  <a:gd name="connsiteY44" fmla="*/ 2454244 h 2672762"/>
                  <a:gd name="connsiteX45" fmla="*/ 900456 w 2677922"/>
                  <a:gd name="connsiteY45" fmla="*/ 2564148 h 2672762"/>
                  <a:gd name="connsiteX46" fmla="*/ 836474 w 2677922"/>
                  <a:gd name="connsiteY46" fmla="*/ 2587367 h 2672762"/>
                  <a:gd name="connsiteX47" fmla="*/ 831830 w 2677922"/>
                  <a:gd name="connsiteY47" fmla="*/ 2585819 h 2672762"/>
                  <a:gd name="connsiteX48" fmla="*/ 785392 w 2677922"/>
                  <a:gd name="connsiteY48" fmla="*/ 2504810 h 2672762"/>
                  <a:gd name="connsiteX49" fmla="*/ 811707 w 2677922"/>
                  <a:gd name="connsiteY49" fmla="*/ 2390779 h 2672762"/>
                  <a:gd name="connsiteX50" fmla="*/ 794680 w 2677922"/>
                  <a:gd name="connsiteY50" fmla="*/ 2344341 h 2672762"/>
                  <a:gd name="connsiteX51" fmla="*/ 739470 w 2677922"/>
                  <a:gd name="connsiteY51" fmla="*/ 2312351 h 2672762"/>
                  <a:gd name="connsiteX52" fmla="*/ 689421 w 2677922"/>
                  <a:gd name="connsiteY52" fmla="*/ 2321638 h 2672762"/>
                  <a:gd name="connsiteX53" fmla="*/ 596029 w 2677922"/>
                  <a:gd name="connsiteY53" fmla="*/ 2408838 h 2672762"/>
                  <a:gd name="connsiteX54" fmla="*/ 530500 w 2677922"/>
                  <a:gd name="connsiteY54" fmla="*/ 2415030 h 2672762"/>
                  <a:gd name="connsiteX55" fmla="*/ 521212 w 2677922"/>
                  <a:gd name="connsiteY55" fmla="*/ 2408838 h 2672762"/>
                  <a:gd name="connsiteX56" fmla="*/ 500573 w 2677922"/>
                  <a:gd name="connsiteY56" fmla="*/ 2322670 h 2672762"/>
                  <a:gd name="connsiteX57" fmla="*/ 556298 w 2677922"/>
                  <a:gd name="connsiteY57" fmla="*/ 2217927 h 2672762"/>
                  <a:gd name="connsiteX58" fmla="*/ 552171 w 2677922"/>
                  <a:gd name="connsiteY58" fmla="*/ 2168909 h 2672762"/>
                  <a:gd name="connsiteX59" fmla="*/ 505733 w 2677922"/>
                  <a:gd name="connsiteY59" fmla="*/ 2122987 h 2672762"/>
                  <a:gd name="connsiteX60" fmla="*/ 457747 w 2677922"/>
                  <a:gd name="connsiteY60" fmla="*/ 2119375 h 2672762"/>
                  <a:gd name="connsiteX61" fmla="*/ 341652 w 2677922"/>
                  <a:gd name="connsiteY61" fmla="*/ 2180777 h 2672762"/>
                  <a:gd name="connsiteX62" fmla="*/ 278187 w 2677922"/>
                  <a:gd name="connsiteY62" fmla="*/ 2168909 h 2672762"/>
                  <a:gd name="connsiteX63" fmla="*/ 274059 w 2677922"/>
                  <a:gd name="connsiteY63" fmla="*/ 2164265 h 2672762"/>
                  <a:gd name="connsiteX64" fmla="*/ 276639 w 2677922"/>
                  <a:gd name="connsiteY64" fmla="*/ 2069325 h 2672762"/>
                  <a:gd name="connsiteX65" fmla="*/ 354551 w 2677922"/>
                  <a:gd name="connsiteY65" fmla="*/ 1986253 h 2672762"/>
                  <a:gd name="connsiteX66" fmla="*/ 363839 w 2677922"/>
                  <a:gd name="connsiteY66" fmla="*/ 1940847 h 2672762"/>
                  <a:gd name="connsiteX67" fmla="*/ 328237 w 2677922"/>
                  <a:gd name="connsiteY67" fmla="*/ 1878930 h 2672762"/>
                  <a:gd name="connsiteX68" fmla="*/ 283347 w 2677922"/>
                  <a:gd name="connsiteY68" fmla="*/ 1866030 h 2672762"/>
                  <a:gd name="connsiteX69" fmla="*/ 170864 w 2677922"/>
                  <a:gd name="connsiteY69" fmla="*/ 1891829 h 2672762"/>
                  <a:gd name="connsiteX70" fmla="*/ 155900 w 2677922"/>
                  <a:gd name="connsiteY70" fmla="*/ 1895441 h 2672762"/>
                  <a:gd name="connsiteX71" fmla="*/ 100175 w 2677922"/>
                  <a:gd name="connsiteY71" fmla="*/ 1868094 h 2672762"/>
                  <a:gd name="connsiteX72" fmla="*/ 87275 w 2677922"/>
                  <a:gd name="connsiteY72" fmla="*/ 1838168 h 2672762"/>
                  <a:gd name="connsiteX73" fmla="*/ 107915 w 2677922"/>
                  <a:gd name="connsiteY73" fmla="*/ 1779862 h 2672762"/>
                  <a:gd name="connsiteX74" fmla="*/ 213690 w 2677922"/>
                  <a:gd name="connsiteY74" fmla="*/ 1713817 h 2672762"/>
                  <a:gd name="connsiteX75" fmla="*/ 238972 w 2677922"/>
                  <a:gd name="connsiteY75" fmla="*/ 1654480 h 2672762"/>
                  <a:gd name="connsiteX76" fmla="*/ 222977 w 2677922"/>
                  <a:gd name="connsiteY76" fmla="*/ 1600818 h 2672762"/>
                  <a:gd name="connsiteX77" fmla="*/ 184279 w 2677922"/>
                  <a:gd name="connsiteY77" fmla="*/ 1575019 h 2672762"/>
                  <a:gd name="connsiteX78" fmla="*/ 59413 w 2677922"/>
                  <a:gd name="connsiteY78" fmla="*/ 1571407 h 2672762"/>
                  <a:gd name="connsiteX79" fmla="*/ 3687 w 2677922"/>
                  <a:gd name="connsiteY79" fmla="*/ 1524453 h 2672762"/>
                  <a:gd name="connsiteX80" fmla="*/ 1623 w 2677922"/>
                  <a:gd name="connsiteY80" fmla="*/ 1513618 h 2672762"/>
                  <a:gd name="connsiteX81" fmla="*/ 48577 w 2677922"/>
                  <a:gd name="connsiteY81" fmla="*/ 1442413 h 2672762"/>
                  <a:gd name="connsiteX82" fmla="*/ 160544 w 2677922"/>
                  <a:gd name="connsiteY82" fmla="*/ 1408358 h 2672762"/>
                  <a:gd name="connsiteX83" fmla="*/ 194083 w 2677922"/>
                  <a:gd name="connsiteY83" fmla="*/ 1370692 h 2672762"/>
                  <a:gd name="connsiteX84" fmla="*/ 192534 w 2677922"/>
                  <a:gd name="connsiteY84" fmla="*/ 1298971 h 2672762"/>
                  <a:gd name="connsiteX85" fmla="*/ 166220 w 2677922"/>
                  <a:gd name="connsiteY85" fmla="*/ 1269560 h 2672762"/>
                  <a:gd name="connsiteX86" fmla="*/ 47029 w 2677922"/>
                  <a:gd name="connsiteY86" fmla="*/ 1232926 h 2672762"/>
                  <a:gd name="connsiteX87" fmla="*/ 1623 w 2677922"/>
                  <a:gd name="connsiteY87" fmla="*/ 1166881 h 2672762"/>
                  <a:gd name="connsiteX88" fmla="*/ 6267 w 2677922"/>
                  <a:gd name="connsiteY88" fmla="*/ 1139534 h 2672762"/>
                  <a:gd name="connsiteX89" fmla="*/ 49093 w 2677922"/>
                  <a:gd name="connsiteY89" fmla="*/ 1105480 h 2672762"/>
                  <a:gd name="connsiteX90" fmla="*/ 164672 w 2677922"/>
                  <a:gd name="connsiteY90" fmla="*/ 1101868 h 2672762"/>
                  <a:gd name="connsiteX91" fmla="*/ 181699 w 2677922"/>
                  <a:gd name="connsiteY91" fmla="*/ 1101352 h 2672762"/>
                  <a:gd name="connsiteX92" fmla="*/ 227621 w 2677922"/>
                  <a:gd name="connsiteY92" fmla="*/ 1065233 h 2672762"/>
                  <a:gd name="connsiteX93" fmla="*/ 241036 w 2677922"/>
                  <a:gd name="connsiteY93" fmla="*/ 1014152 h 2672762"/>
                  <a:gd name="connsiteX94" fmla="*/ 219366 w 2677922"/>
                  <a:gd name="connsiteY94" fmla="*/ 965650 h 2672762"/>
                  <a:gd name="connsiteX95" fmla="*/ 113590 w 2677922"/>
                  <a:gd name="connsiteY95" fmla="*/ 899605 h 2672762"/>
                  <a:gd name="connsiteX96" fmla="*/ 89855 w 2677922"/>
                  <a:gd name="connsiteY96" fmla="*/ 832012 h 2672762"/>
                  <a:gd name="connsiteX97" fmla="*/ 104818 w 2677922"/>
                  <a:gd name="connsiteY97" fmla="*/ 799505 h 2672762"/>
                  <a:gd name="connsiteX98" fmla="*/ 151256 w 2677922"/>
                  <a:gd name="connsiteY98" fmla="*/ 779898 h 2672762"/>
                  <a:gd name="connsiteX99" fmla="*/ 283347 w 2677922"/>
                  <a:gd name="connsiteY99" fmla="*/ 810341 h 2672762"/>
                  <a:gd name="connsiteX100" fmla="*/ 331332 w 2677922"/>
                  <a:gd name="connsiteY100" fmla="*/ 794345 h 2672762"/>
                  <a:gd name="connsiteX101" fmla="*/ 363839 w 2677922"/>
                  <a:gd name="connsiteY101" fmla="*/ 737588 h 2672762"/>
                  <a:gd name="connsiteX102" fmla="*/ 354551 w 2677922"/>
                  <a:gd name="connsiteY102" fmla="*/ 689086 h 2672762"/>
                  <a:gd name="connsiteX103" fmla="*/ 266835 w 2677922"/>
                  <a:gd name="connsiteY103" fmla="*/ 595694 h 2672762"/>
                  <a:gd name="connsiteX104" fmla="*/ 261675 w 2677922"/>
                  <a:gd name="connsiteY104" fmla="*/ 529133 h 2672762"/>
                  <a:gd name="connsiteX105" fmla="*/ 270447 w 2677922"/>
                  <a:gd name="connsiteY105" fmla="*/ 516233 h 2672762"/>
                  <a:gd name="connsiteX106" fmla="*/ 349907 w 2677922"/>
                  <a:gd name="connsiteY106" fmla="*/ 498690 h 2672762"/>
                  <a:gd name="connsiteX107" fmla="*/ 457231 w 2677922"/>
                  <a:gd name="connsiteY107" fmla="*/ 555964 h 2672762"/>
                  <a:gd name="connsiteX108" fmla="*/ 507797 w 2677922"/>
                  <a:gd name="connsiteY108" fmla="*/ 551320 h 2672762"/>
                  <a:gd name="connsiteX109" fmla="*/ 551139 w 2677922"/>
                  <a:gd name="connsiteY109" fmla="*/ 508494 h 2672762"/>
                  <a:gd name="connsiteX110" fmla="*/ 556815 w 2677922"/>
                  <a:gd name="connsiteY110" fmla="*/ 456896 h 2672762"/>
                  <a:gd name="connsiteX111" fmla="*/ 494381 w 2677922"/>
                  <a:gd name="connsiteY111" fmla="*/ 339769 h 2672762"/>
                  <a:gd name="connsiteX112" fmla="*/ 505217 w 2677922"/>
                  <a:gd name="connsiteY112" fmla="*/ 280432 h 2672762"/>
                  <a:gd name="connsiteX113" fmla="*/ 537723 w 2677922"/>
                  <a:gd name="connsiteY113" fmla="*/ 256181 h 2672762"/>
                  <a:gd name="connsiteX114" fmla="*/ 590353 w 2677922"/>
                  <a:gd name="connsiteY114" fmla="*/ 261857 h 2672762"/>
                  <a:gd name="connsiteX115" fmla="*/ 679617 w 2677922"/>
                  <a:gd name="connsiteY115" fmla="*/ 344929 h 2672762"/>
                  <a:gd name="connsiteX116" fmla="*/ 754950 w 2677922"/>
                  <a:gd name="connsiteY116" fmla="*/ 355765 h 2672762"/>
                  <a:gd name="connsiteX117" fmla="*/ 797260 w 2677922"/>
                  <a:gd name="connsiteY117" fmla="*/ 329450 h 2672762"/>
                  <a:gd name="connsiteX118" fmla="*/ 811707 w 2677922"/>
                  <a:gd name="connsiteY118" fmla="*/ 285076 h 2672762"/>
                  <a:gd name="connsiteX119" fmla="*/ 781781 w 2677922"/>
                  <a:gd name="connsiteY119" fmla="*/ 156081 h 2672762"/>
                  <a:gd name="connsiteX120" fmla="*/ 807064 w 2677922"/>
                  <a:gd name="connsiteY120" fmla="*/ 100872 h 2672762"/>
                  <a:gd name="connsiteX121" fmla="*/ 841634 w 2677922"/>
                  <a:gd name="connsiteY121" fmla="*/ 86424 h 2672762"/>
                  <a:gd name="connsiteX122" fmla="*/ 896328 w 2677922"/>
                  <a:gd name="connsiteY122" fmla="*/ 106031 h 2672762"/>
                  <a:gd name="connsiteX123" fmla="*/ 965469 w 2677922"/>
                  <a:gd name="connsiteY123" fmla="*/ 217483 h 2672762"/>
                  <a:gd name="connsiteX124" fmla="*/ 1013455 w 2677922"/>
                  <a:gd name="connsiteY124" fmla="*/ 240702 h 2672762"/>
                  <a:gd name="connsiteX125" fmla="*/ 1077952 w 2677922"/>
                  <a:gd name="connsiteY125" fmla="*/ 222642 h 2672762"/>
                  <a:gd name="connsiteX126" fmla="*/ 1101687 w 2677922"/>
                  <a:gd name="connsiteY126" fmla="*/ 188072 h 2672762"/>
                  <a:gd name="connsiteX127" fmla="*/ 1106847 w 2677922"/>
                  <a:gd name="connsiteY127" fmla="*/ 53918 h 2672762"/>
                  <a:gd name="connsiteX128" fmla="*/ 1145029 w 2677922"/>
                  <a:gd name="connsiteY128" fmla="*/ 4900 h 2672762"/>
                  <a:gd name="connsiteX129" fmla="*/ 1158960 w 2677922"/>
                  <a:gd name="connsiteY129" fmla="*/ 1804 h 2672762"/>
                  <a:gd name="connsiteX130" fmla="*/ 1235841 w 2677922"/>
                  <a:gd name="connsiteY130" fmla="*/ 48758 h 2672762"/>
                  <a:gd name="connsiteX131" fmla="*/ 1269895 w 2677922"/>
                  <a:gd name="connsiteY131" fmla="*/ 162273 h 2672762"/>
                  <a:gd name="connsiteX132" fmla="*/ 1303434 w 2677922"/>
                  <a:gd name="connsiteY132" fmla="*/ 192716 h 2672762"/>
                  <a:gd name="connsiteX133" fmla="*/ 1376702 w 2677922"/>
                  <a:gd name="connsiteY133" fmla="*/ 192716 h 2672762"/>
                  <a:gd name="connsiteX134" fmla="*/ 1409209 w 2677922"/>
                  <a:gd name="connsiteY134" fmla="*/ 163305 h 2672762"/>
                  <a:gd name="connsiteX135" fmla="*/ 1447392 w 2677922"/>
                  <a:gd name="connsiteY135" fmla="*/ 37922 h 2672762"/>
                  <a:gd name="connsiteX136" fmla="*/ 1499505 w 2677922"/>
                  <a:gd name="connsiteY136" fmla="*/ 256 h 2672762"/>
                  <a:gd name="connsiteX137" fmla="*/ 1513436 w 2677922"/>
                  <a:gd name="connsiteY137" fmla="*/ 772 h 2672762"/>
                  <a:gd name="connsiteX138" fmla="*/ 1573290 w 2677922"/>
                  <a:gd name="connsiteY138" fmla="*/ 65269 h 2672762"/>
                  <a:gd name="connsiteX139" fmla="*/ 1576902 w 2677922"/>
                  <a:gd name="connsiteY139" fmla="*/ 185492 h 2672762"/>
                  <a:gd name="connsiteX140" fmla="*/ 1598057 w 2677922"/>
                  <a:gd name="connsiteY140" fmla="*/ 220578 h 2672762"/>
                  <a:gd name="connsiteX141" fmla="*/ 1674422 w 2677922"/>
                  <a:gd name="connsiteY141" fmla="*/ 240702 h 2672762"/>
                  <a:gd name="connsiteX142" fmla="*/ 1710540 w 2677922"/>
                  <a:gd name="connsiteY142" fmla="*/ 221610 h 2672762"/>
                  <a:gd name="connsiteX143" fmla="*/ 1779165 w 2677922"/>
                  <a:gd name="connsiteY143" fmla="*/ 111707 h 2672762"/>
                  <a:gd name="connsiteX144" fmla="*/ 1845726 w 2677922"/>
                  <a:gd name="connsiteY144" fmla="*/ 88488 h 2672762"/>
                  <a:gd name="connsiteX145" fmla="*/ 1857594 w 2677922"/>
                  <a:gd name="connsiteY145" fmla="*/ 92616 h 2672762"/>
                  <a:gd name="connsiteX146" fmla="*/ 1895260 w 2677922"/>
                  <a:gd name="connsiteY146" fmla="*/ 166401 h 2672762"/>
                  <a:gd name="connsiteX147" fmla="*/ 1868429 w 2677922"/>
                  <a:gd name="connsiteY147" fmla="*/ 281980 h 2672762"/>
                  <a:gd name="connsiteX148" fmla="*/ 1887004 w 2677922"/>
                  <a:gd name="connsiteY148" fmla="*/ 332030 h 2672762"/>
                  <a:gd name="connsiteX149" fmla="*/ 1946857 w 2677922"/>
                  <a:gd name="connsiteY149" fmla="*/ 365052 h 2672762"/>
                  <a:gd name="connsiteX150" fmla="*/ 1986588 w 2677922"/>
                  <a:gd name="connsiteY150" fmla="*/ 355765 h 2672762"/>
                  <a:gd name="connsiteX151" fmla="*/ 2081528 w 2677922"/>
                  <a:gd name="connsiteY151" fmla="*/ 267532 h 2672762"/>
                  <a:gd name="connsiteX152" fmla="*/ 2151701 w 2677922"/>
                  <a:gd name="connsiteY152" fmla="*/ 261857 h 2672762"/>
                  <a:gd name="connsiteX153" fmla="*/ 2155312 w 2677922"/>
                  <a:gd name="connsiteY153" fmla="*/ 264437 h 2672762"/>
                  <a:gd name="connsiteX154" fmla="*/ 2177500 w 2677922"/>
                  <a:gd name="connsiteY154" fmla="*/ 353701 h 2672762"/>
                  <a:gd name="connsiteX155" fmla="*/ 2122290 w 2677922"/>
                  <a:gd name="connsiteY155" fmla="*/ 456896 h 2672762"/>
                  <a:gd name="connsiteX156" fmla="*/ 2126934 w 2677922"/>
                  <a:gd name="connsiteY156" fmla="*/ 505914 h 2672762"/>
                  <a:gd name="connsiteX157" fmla="*/ 2173372 w 2677922"/>
                  <a:gd name="connsiteY157" fmla="*/ 551836 h 2672762"/>
                  <a:gd name="connsiteX158" fmla="*/ 2219810 w 2677922"/>
                  <a:gd name="connsiteY158" fmla="*/ 555964 h 2672762"/>
                  <a:gd name="connsiteX159" fmla="*/ 2336937 w 2677922"/>
                  <a:gd name="connsiteY159" fmla="*/ 494046 h 2672762"/>
                  <a:gd name="connsiteX160" fmla="*/ 2400917 w 2677922"/>
                  <a:gd name="connsiteY160" fmla="*/ 507462 h 2672762"/>
                  <a:gd name="connsiteX161" fmla="*/ 2420525 w 2677922"/>
                  <a:gd name="connsiteY161" fmla="*/ 533777 h 2672762"/>
                  <a:gd name="connsiteX162" fmla="*/ 2415365 w 2677922"/>
                  <a:gd name="connsiteY162" fmla="*/ 591566 h 2672762"/>
                  <a:gd name="connsiteX163" fmla="*/ 2321973 w 2677922"/>
                  <a:gd name="connsiteY163" fmla="*/ 692182 h 2672762"/>
                  <a:gd name="connsiteX164" fmla="*/ 2313718 w 2677922"/>
                  <a:gd name="connsiteY164" fmla="*/ 733460 h 2672762"/>
                  <a:gd name="connsiteX165" fmla="*/ 2349320 w 2677922"/>
                  <a:gd name="connsiteY165" fmla="*/ 795377 h 2672762"/>
                  <a:gd name="connsiteX166" fmla="*/ 2394726 w 2677922"/>
                  <a:gd name="connsiteY166" fmla="*/ 810341 h 2672762"/>
                  <a:gd name="connsiteX167" fmla="*/ 2526816 w 2677922"/>
                  <a:gd name="connsiteY167" fmla="*/ 780414 h 2672762"/>
                  <a:gd name="connsiteX168" fmla="*/ 2575834 w 2677922"/>
                  <a:gd name="connsiteY168" fmla="*/ 803117 h 2672762"/>
                  <a:gd name="connsiteX169" fmla="*/ 2591313 w 2677922"/>
                  <a:gd name="connsiteY169" fmla="*/ 838719 h 2672762"/>
                  <a:gd name="connsiteX170" fmla="*/ 2570158 w 2677922"/>
                  <a:gd name="connsiteY170" fmla="*/ 896509 h 2672762"/>
                  <a:gd name="connsiteX171" fmla="*/ 2461287 w 2677922"/>
                  <a:gd name="connsiteY171" fmla="*/ 964102 h 2672762"/>
                  <a:gd name="connsiteX172" fmla="*/ 2438068 w 2677922"/>
                  <a:gd name="connsiteY172" fmla="*/ 1014668 h 2672762"/>
                  <a:gd name="connsiteX173" fmla="*/ 2454063 w 2677922"/>
                  <a:gd name="connsiteY173" fmla="*/ 1073489 h 2672762"/>
                  <a:gd name="connsiteX174" fmla="*/ 2492762 w 2677922"/>
                  <a:gd name="connsiteY174" fmla="*/ 1100836 h 2672762"/>
                  <a:gd name="connsiteX175" fmla="*/ 2628464 w 2677922"/>
                  <a:gd name="connsiteY175" fmla="*/ 1105996 h 2672762"/>
                  <a:gd name="connsiteX176" fmla="*/ 2672322 w 2677922"/>
                  <a:gd name="connsiteY176" fmla="*/ 1140566 h 2672762"/>
                  <a:gd name="connsiteX177" fmla="*/ 2677998 w 2677922"/>
                  <a:gd name="connsiteY177" fmla="*/ 1182360 h 2672762"/>
                  <a:gd name="connsiteX178" fmla="*/ 2644459 w 2677922"/>
                  <a:gd name="connsiteY178" fmla="*/ 1229830 h 2672762"/>
                  <a:gd name="connsiteX179" fmla="*/ 2522172 w 2677922"/>
                  <a:gd name="connsiteY179" fmla="*/ 1267497 h 2672762"/>
                  <a:gd name="connsiteX180" fmla="*/ 2483990 w 2677922"/>
                  <a:gd name="connsiteY180" fmla="*/ 1315998 h 2672762"/>
                  <a:gd name="connsiteX181" fmla="*/ 2486570 w 2677922"/>
                  <a:gd name="connsiteY181" fmla="*/ 1379980 h 2672762"/>
                  <a:gd name="connsiteX182" fmla="*/ 2512885 w 2677922"/>
                  <a:gd name="connsiteY182" fmla="*/ 1407842 h 2672762"/>
                  <a:gd name="connsiteX183" fmla="*/ 2641363 w 2677922"/>
                  <a:gd name="connsiteY183" fmla="*/ 1447057 h 2672762"/>
                  <a:gd name="connsiteX184" fmla="*/ 2677998 w 2677922"/>
                  <a:gd name="connsiteY184" fmla="*/ 1498138 h 2672762"/>
                  <a:gd name="connsiteX185" fmla="*/ 2677998 w 2677922"/>
                  <a:gd name="connsiteY185" fmla="*/ 1507426 h 2672762"/>
                  <a:gd name="connsiteX186" fmla="*/ 2611952 w 2677922"/>
                  <a:gd name="connsiteY186" fmla="*/ 1572955 h 2672762"/>
                  <a:gd name="connsiteX187" fmla="*/ 2490182 w 2677922"/>
                  <a:gd name="connsiteY187" fmla="*/ 1576567 h 2672762"/>
                  <a:gd name="connsiteX188" fmla="*/ 2457675 w 2677922"/>
                  <a:gd name="connsiteY188" fmla="*/ 1596690 h 2672762"/>
                  <a:gd name="connsiteX189" fmla="*/ 2437036 w 2677922"/>
                  <a:gd name="connsiteY189" fmla="*/ 1673055 h 2672762"/>
                  <a:gd name="connsiteX190" fmla="*/ 2457159 w 2677922"/>
                  <a:gd name="connsiteY190" fmla="*/ 1710205 h 2672762"/>
                  <a:gd name="connsiteX191" fmla="*/ 2564483 w 2677922"/>
                  <a:gd name="connsiteY191" fmla="*/ 1777282 h 2672762"/>
                  <a:gd name="connsiteX192" fmla="*/ 2588733 w 2677922"/>
                  <a:gd name="connsiteY192" fmla="*/ 1845907 h 2672762"/>
                  <a:gd name="connsiteX193" fmla="*/ 2571706 w 2677922"/>
                  <a:gd name="connsiteY193" fmla="*/ 1880994 h 2672762"/>
                  <a:gd name="connsiteX194" fmla="*/ 2538684 w 2677922"/>
                  <a:gd name="connsiteY194" fmla="*/ 1897505 h 2672762"/>
                  <a:gd name="connsiteX195" fmla="*/ 1338521 w 2677922"/>
                  <a:gd name="connsiteY195" fmla="*/ 2312867 h 2672762"/>
                  <a:gd name="connsiteX196" fmla="*/ 2316814 w 2677922"/>
                  <a:gd name="connsiteY196" fmla="*/ 1335605 h 2672762"/>
                  <a:gd name="connsiteX197" fmla="*/ 1340068 w 2677922"/>
                  <a:gd name="connsiteY197" fmla="*/ 359376 h 2672762"/>
                  <a:gd name="connsiteX198" fmla="*/ 361775 w 2677922"/>
                  <a:gd name="connsiteY198" fmla="*/ 1331994 h 2672762"/>
                  <a:gd name="connsiteX199" fmla="*/ 1338521 w 2677922"/>
                  <a:gd name="connsiteY199" fmla="*/ 2312867 h 26727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</a:cxnLst>
                <a:rect l="l" t="t" r="r" b="b"/>
                <a:pathLst>
                  <a:path w="2677922" h="2672762">
                    <a:moveTo>
                      <a:pt x="2538684" y="1897505"/>
                    </a:moveTo>
                    <a:cubicBezTo>
                      <a:pt x="2511337" y="1891313"/>
                      <a:pt x="2483990" y="1885121"/>
                      <a:pt x="2456643" y="1879446"/>
                    </a:cubicBezTo>
                    <a:cubicBezTo>
                      <a:pt x="2434456" y="1874286"/>
                      <a:pt x="2411753" y="1869642"/>
                      <a:pt x="2389566" y="1863966"/>
                    </a:cubicBezTo>
                    <a:cubicBezTo>
                      <a:pt x="2375119" y="1860354"/>
                      <a:pt x="2363767" y="1864482"/>
                      <a:pt x="2354479" y="1874802"/>
                    </a:cubicBezTo>
                    <a:cubicBezTo>
                      <a:pt x="2335389" y="1896989"/>
                      <a:pt x="2320425" y="1922272"/>
                      <a:pt x="2312170" y="1950651"/>
                    </a:cubicBezTo>
                    <a:cubicBezTo>
                      <a:pt x="2308042" y="1964066"/>
                      <a:pt x="2314234" y="1973869"/>
                      <a:pt x="2322489" y="1983157"/>
                    </a:cubicBezTo>
                    <a:cubicBezTo>
                      <a:pt x="2352416" y="2015664"/>
                      <a:pt x="2382858" y="2048170"/>
                      <a:pt x="2412785" y="2080161"/>
                    </a:cubicBezTo>
                    <a:cubicBezTo>
                      <a:pt x="2435488" y="2104412"/>
                      <a:pt x="2436520" y="2118859"/>
                      <a:pt x="2418461" y="2146722"/>
                    </a:cubicBezTo>
                    <a:cubicBezTo>
                      <a:pt x="2417429" y="2148270"/>
                      <a:pt x="2416397" y="2150334"/>
                      <a:pt x="2414849" y="2151882"/>
                    </a:cubicBezTo>
                    <a:cubicBezTo>
                      <a:pt x="2380795" y="2197804"/>
                      <a:pt x="2365831" y="2198320"/>
                      <a:pt x="2324037" y="2174585"/>
                    </a:cubicBezTo>
                    <a:cubicBezTo>
                      <a:pt x="2289982" y="2154978"/>
                      <a:pt x="2253864" y="2137434"/>
                      <a:pt x="2219294" y="2118859"/>
                    </a:cubicBezTo>
                    <a:cubicBezTo>
                      <a:pt x="2204846" y="2111120"/>
                      <a:pt x="2191431" y="2111120"/>
                      <a:pt x="2178531" y="2120407"/>
                    </a:cubicBezTo>
                    <a:cubicBezTo>
                      <a:pt x="2157892" y="2134855"/>
                      <a:pt x="2140349" y="2152398"/>
                      <a:pt x="2125386" y="2172521"/>
                    </a:cubicBezTo>
                    <a:cubicBezTo>
                      <a:pt x="2114550" y="2186968"/>
                      <a:pt x="2114034" y="2201416"/>
                      <a:pt x="2122806" y="2217411"/>
                    </a:cubicBezTo>
                    <a:cubicBezTo>
                      <a:pt x="2143961" y="2256109"/>
                      <a:pt x="2164600" y="2295323"/>
                      <a:pt x="2184723" y="2334538"/>
                    </a:cubicBezTo>
                    <a:cubicBezTo>
                      <a:pt x="2198655" y="2361885"/>
                      <a:pt x="2196591" y="2374268"/>
                      <a:pt x="2174404" y="2395423"/>
                    </a:cubicBezTo>
                    <a:cubicBezTo>
                      <a:pt x="2170792" y="2398519"/>
                      <a:pt x="2167696" y="2402131"/>
                      <a:pt x="2164084" y="2404711"/>
                    </a:cubicBezTo>
                    <a:cubicBezTo>
                      <a:pt x="2131062" y="2428962"/>
                      <a:pt x="2114034" y="2440829"/>
                      <a:pt x="2075336" y="2401615"/>
                    </a:cubicBezTo>
                    <a:cubicBezTo>
                      <a:pt x="2047473" y="2373236"/>
                      <a:pt x="2017547" y="2347953"/>
                      <a:pt x="1988652" y="2320606"/>
                    </a:cubicBezTo>
                    <a:cubicBezTo>
                      <a:pt x="1975236" y="2307707"/>
                      <a:pt x="1960789" y="2305127"/>
                      <a:pt x="1944277" y="2311835"/>
                    </a:cubicBezTo>
                    <a:cubicBezTo>
                      <a:pt x="1922607" y="2320606"/>
                      <a:pt x="1901968" y="2331958"/>
                      <a:pt x="1883392" y="2346405"/>
                    </a:cubicBezTo>
                    <a:cubicBezTo>
                      <a:pt x="1867913" y="2358273"/>
                      <a:pt x="1863785" y="2373236"/>
                      <a:pt x="1868429" y="2391811"/>
                    </a:cubicBezTo>
                    <a:cubicBezTo>
                      <a:pt x="1879264" y="2436701"/>
                      <a:pt x="1889584" y="2482107"/>
                      <a:pt x="1899388" y="2526997"/>
                    </a:cubicBezTo>
                    <a:cubicBezTo>
                      <a:pt x="1903516" y="2546604"/>
                      <a:pt x="1896808" y="2561568"/>
                      <a:pt x="1879264" y="2571887"/>
                    </a:cubicBezTo>
                    <a:cubicBezTo>
                      <a:pt x="1867397" y="2579111"/>
                      <a:pt x="1854498" y="2584787"/>
                      <a:pt x="1841082" y="2588915"/>
                    </a:cubicBezTo>
                    <a:cubicBezTo>
                      <a:pt x="1813736" y="2597686"/>
                      <a:pt x="1798256" y="2592526"/>
                      <a:pt x="1782777" y="2568276"/>
                    </a:cubicBezTo>
                    <a:cubicBezTo>
                      <a:pt x="1760074" y="2532157"/>
                      <a:pt x="1736855" y="2496555"/>
                      <a:pt x="1715184" y="2459404"/>
                    </a:cubicBezTo>
                    <a:cubicBezTo>
                      <a:pt x="1703316" y="2439281"/>
                      <a:pt x="1687837" y="2431542"/>
                      <a:pt x="1664618" y="2435669"/>
                    </a:cubicBezTo>
                    <a:cubicBezTo>
                      <a:pt x="1646043" y="2439281"/>
                      <a:pt x="1627984" y="2443925"/>
                      <a:pt x="1610440" y="2450117"/>
                    </a:cubicBezTo>
                    <a:cubicBezTo>
                      <a:pt x="1586190" y="2458888"/>
                      <a:pt x="1578450" y="2469208"/>
                      <a:pt x="1577418" y="2495007"/>
                    </a:cubicBezTo>
                    <a:cubicBezTo>
                      <a:pt x="1575870" y="2535769"/>
                      <a:pt x="1574838" y="2576015"/>
                      <a:pt x="1573806" y="2616777"/>
                    </a:cubicBezTo>
                    <a:cubicBezTo>
                      <a:pt x="1572774" y="2653928"/>
                      <a:pt x="1563487" y="2665795"/>
                      <a:pt x="1526852" y="2672503"/>
                    </a:cubicBezTo>
                    <a:cubicBezTo>
                      <a:pt x="1517049" y="2674567"/>
                      <a:pt x="1507245" y="2675599"/>
                      <a:pt x="1497441" y="2676115"/>
                    </a:cubicBezTo>
                    <a:cubicBezTo>
                      <a:pt x="1473191" y="2677663"/>
                      <a:pt x="1457711" y="2667859"/>
                      <a:pt x="1449972" y="2644124"/>
                    </a:cubicBezTo>
                    <a:cubicBezTo>
                      <a:pt x="1436040" y="2600782"/>
                      <a:pt x="1422624" y="2557956"/>
                      <a:pt x="1410241" y="2514614"/>
                    </a:cubicBezTo>
                    <a:cubicBezTo>
                      <a:pt x="1404565" y="2495007"/>
                      <a:pt x="1392698" y="2485719"/>
                      <a:pt x="1373091" y="2482623"/>
                    </a:cubicBezTo>
                    <a:cubicBezTo>
                      <a:pt x="1350388" y="2479527"/>
                      <a:pt x="1327685" y="2479527"/>
                      <a:pt x="1304982" y="2483139"/>
                    </a:cubicBezTo>
                    <a:cubicBezTo>
                      <a:pt x="1287955" y="2485719"/>
                      <a:pt x="1277119" y="2494491"/>
                      <a:pt x="1271959" y="2511518"/>
                    </a:cubicBezTo>
                    <a:cubicBezTo>
                      <a:pt x="1260092" y="2552280"/>
                      <a:pt x="1247192" y="2593042"/>
                      <a:pt x="1234293" y="2633805"/>
                    </a:cubicBezTo>
                    <a:cubicBezTo>
                      <a:pt x="1222941" y="2670439"/>
                      <a:pt x="1208494" y="2679727"/>
                      <a:pt x="1170828" y="2674567"/>
                    </a:cubicBezTo>
                    <a:cubicBezTo>
                      <a:pt x="1114070" y="2666827"/>
                      <a:pt x="1107362" y="2659087"/>
                      <a:pt x="1106847" y="2602330"/>
                    </a:cubicBezTo>
                    <a:cubicBezTo>
                      <a:pt x="1106331" y="2565180"/>
                      <a:pt x="1104783" y="2528545"/>
                      <a:pt x="1103751" y="2491395"/>
                    </a:cubicBezTo>
                    <a:cubicBezTo>
                      <a:pt x="1103234" y="2474368"/>
                      <a:pt x="1096527" y="2460952"/>
                      <a:pt x="1080532" y="2454244"/>
                    </a:cubicBezTo>
                    <a:cubicBezTo>
                      <a:pt x="1056281" y="2443925"/>
                      <a:pt x="1031514" y="2436701"/>
                      <a:pt x="1005199" y="2435153"/>
                    </a:cubicBezTo>
                    <a:cubicBezTo>
                      <a:pt x="989203" y="2434121"/>
                      <a:pt x="977852" y="2440313"/>
                      <a:pt x="969080" y="2454244"/>
                    </a:cubicBezTo>
                    <a:cubicBezTo>
                      <a:pt x="946894" y="2491395"/>
                      <a:pt x="923159" y="2527513"/>
                      <a:pt x="900456" y="2564148"/>
                    </a:cubicBezTo>
                    <a:cubicBezTo>
                      <a:pt x="882396" y="2593042"/>
                      <a:pt x="868465" y="2598202"/>
                      <a:pt x="836474" y="2587367"/>
                    </a:cubicBezTo>
                    <a:cubicBezTo>
                      <a:pt x="834926" y="2586851"/>
                      <a:pt x="833379" y="2586335"/>
                      <a:pt x="831830" y="2585819"/>
                    </a:cubicBezTo>
                    <a:cubicBezTo>
                      <a:pt x="782297" y="2565696"/>
                      <a:pt x="772493" y="2554344"/>
                      <a:pt x="785392" y="2504810"/>
                    </a:cubicBezTo>
                    <a:cubicBezTo>
                      <a:pt x="795196" y="2467144"/>
                      <a:pt x="802420" y="2428962"/>
                      <a:pt x="811707" y="2390779"/>
                    </a:cubicBezTo>
                    <a:cubicBezTo>
                      <a:pt x="816351" y="2371172"/>
                      <a:pt x="811191" y="2356209"/>
                      <a:pt x="794680" y="2344341"/>
                    </a:cubicBezTo>
                    <a:cubicBezTo>
                      <a:pt x="777137" y="2331958"/>
                      <a:pt x="759078" y="2321122"/>
                      <a:pt x="739470" y="2312351"/>
                    </a:cubicBezTo>
                    <a:cubicBezTo>
                      <a:pt x="720895" y="2304095"/>
                      <a:pt x="704900" y="2307191"/>
                      <a:pt x="689421" y="2321638"/>
                    </a:cubicBezTo>
                    <a:cubicBezTo>
                      <a:pt x="658462" y="2351049"/>
                      <a:pt x="626988" y="2379944"/>
                      <a:pt x="596029" y="2408838"/>
                    </a:cubicBezTo>
                    <a:cubicBezTo>
                      <a:pt x="572810" y="2431026"/>
                      <a:pt x="557847" y="2432057"/>
                      <a:pt x="530500" y="2415030"/>
                    </a:cubicBezTo>
                    <a:cubicBezTo>
                      <a:pt x="527404" y="2412966"/>
                      <a:pt x="524308" y="2410902"/>
                      <a:pt x="521212" y="2408838"/>
                    </a:cubicBezTo>
                    <a:cubicBezTo>
                      <a:pt x="481482" y="2380460"/>
                      <a:pt x="477870" y="2365496"/>
                      <a:pt x="500573" y="2322670"/>
                    </a:cubicBezTo>
                    <a:cubicBezTo>
                      <a:pt x="519148" y="2287584"/>
                      <a:pt x="537207" y="2252497"/>
                      <a:pt x="556298" y="2217927"/>
                    </a:cubicBezTo>
                    <a:cubicBezTo>
                      <a:pt x="566102" y="2199868"/>
                      <a:pt x="564555" y="2184388"/>
                      <a:pt x="552171" y="2168909"/>
                    </a:cubicBezTo>
                    <a:cubicBezTo>
                      <a:pt x="538756" y="2151882"/>
                      <a:pt x="523276" y="2136402"/>
                      <a:pt x="505733" y="2122987"/>
                    </a:cubicBezTo>
                    <a:cubicBezTo>
                      <a:pt x="490254" y="2111120"/>
                      <a:pt x="474774" y="2110088"/>
                      <a:pt x="457747" y="2119375"/>
                    </a:cubicBezTo>
                    <a:cubicBezTo>
                      <a:pt x="419564" y="2140014"/>
                      <a:pt x="380866" y="2160653"/>
                      <a:pt x="341652" y="2180777"/>
                    </a:cubicBezTo>
                    <a:cubicBezTo>
                      <a:pt x="314305" y="2195224"/>
                      <a:pt x="298310" y="2191612"/>
                      <a:pt x="278187" y="2168909"/>
                    </a:cubicBezTo>
                    <a:cubicBezTo>
                      <a:pt x="276639" y="2167361"/>
                      <a:pt x="275607" y="2165813"/>
                      <a:pt x="274059" y="2164265"/>
                    </a:cubicBezTo>
                    <a:cubicBezTo>
                      <a:pt x="238456" y="2122987"/>
                      <a:pt x="238972" y="2108540"/>
                      <a:pt x="276639" y="2069325"/>
                    </a:cubicBezTo>
                    <a:cubicBezTo>
                      <a:pt x="302954" y="2041463"/>
                      <a:pt x="327721" y="2013084"/>
                      <a:pt x="354551" y="1986253"/>
                    </a:cubicBezTo>
                    <a:cubicBezTo>
                      <a:pt x="367967" y="1972322"/>
                      <a:pt x="370547" y="1957874"/>
                      <a:pt x="363839" y="1940847"/>
                    </a:cubicBezTo>
                    <a:cubicBezTo>
                      <a:pt x="355067" y="1918660"/>
                      <a:pt x="342684" y="1898021"/>
                      <a:pt x="328237" y="1878930"/>
                    </a:cubicBezTo>
                    <a:cubicBezTo>
                      <a:pt x="316369" y="1863450"/>
                      <a:pt x="300374" y="1861902"/>
                      <a:pt x="283347" y="1866030"/>
                    </a:cubicBezTo>
                    <a:cubicBezTo>
                      <a:pt x="245680" y="1874802"/>
                      <a:pt x="208530" y="1883573"/>
                      <a:pt x="170864" y="1891829"/>
                    </a:cubicBezTo>
                    <a:cubicBezTo>
                      <a:pt x="165704" y="1892861"/>
                      <a:pt x="160544" y="1894409"/>
                      <a:pt x="155900" y="1895441"/>
                    </a:cubicBezTo>
                    <a:cubicBezTo>
                      <a:pt x="127521" y="1900601"/>
                      <a:pt x="113074" y="1893893"/>
                      <a:pt x="100175" y="1868094"/>
                    </a:cubicBezTo>
                    <a:cubicBezTo>
                      <a:pt x="95531" y="1858291"/>
                      <a:pt x="90887" y="1848487"/>
                      <a:pt x="87275" y="1838168"/>
                    </a:cubicBezTo>
                    <a:cubicBezTo>
                      <a:pt x="77988" y="1810821"/>
                      <a:pt x="83147" y="1795341"/>
                      <a:pt x="107915" y="1779862"/>
                    </a:cubicBezTo>
                    <a:cubicBezTo>
                      <a:pt x="143001" y="1757675"/>
                      <a:pt x="178603" y="1735488"/>
                      <a:pt x="213690" y="1713817"/>
                    </a:cubicBezTo>
                    <a:cubicBezTo>
                      <a:pt x="241552" y="1696274"/>
                      <a:pt x="245680" y="1686470"/>
                      <a:pt x="238972" y="1654480"/>
                    </a:cubicBezTo>
                    <a:cubicBezTo>
                      <a:pt x="234845" y="1636420"/>
                      <a:pt x="230201" y="1617845"/>
                      <a:pt x="222977" y="1600818"/>
                    </a:cubicBezTo>
                    <a:cubicBezTo>
                      <a:pt x="215753" y="1583791"/>
                      <a:pt x="203370" y="1575535"/>
                      <a:pt x="184279" y="1575019"/>
                    </a:cubicBezTo>
                    <a:cubicBezTo>
                      <a:pt x="142485" y="1574503"/>
                      <a:pt x="101207" y="1572955"/>
                      <a:pt x="59413" y="1571407"/>
                    </a:cubicBezTo>
                    <a:cubicBezTo>
                      <a:pt x="21746" y="1570375"/>
                      <a:pt x="10395" y="1560572"/>
                      <a:pt x="3687" y="1524453"/>
                    </a:cubicBezTo>
                    <a:cubicBezTo>
                      <a:pt x="3171" y="1520841"/>
                      <a:pt x="2139" y="1517230"/>
                      <a:pt x="1623" y="1513618"/>
                    </a:cubicBezTo>
                    <a:cubicBezTo>
                      <a:pt x="-4053" y="1467696"/>
                      <a:pt x="3687" y="1455828"/>
                      <a:pt x="48577" y="1442413"/>
                    </a:cubicBezTo>
                    <a:cubicBezTo>
                      <a:pt x="85727" y="1431061"/>
                      <a:pt x="122877" y="1418678"/>
                      <a:pt x="160544" y="1408358"/>
                    </a:cubicBezTo>
                    <a:cubicBezTo>
                      <a:pt x="181183" y="1402683"/>
                      <a:pt x="192018" y="1390815"/>
                      <a:pt x="194083" y="1370692"/>
                    </a:cubicBezTo>
                    <a:cubicBezTo>
                      <a:pt x="196147" y="1346957"/>
                      <a:pt x="197178" y="1322706"/>
                      <a:pt x="192534" y="1298971"/>
                    </a:cubicBezTo>
                    <a:cubicBezTo>
                      <a:pt x="189954" y="1283492"/>
                      <a:pt x="181183" y="1274204"/>
                      <a:pt x="166220" y="1269560"/>
                    </a:cubicBezTo>
                    <a:cubicBezTo>
                      <a:pt x="126490" y="1257693"/>
                      <a:pt x="86759" y="1245310"/>
                      <a:pt x="47029" y="1232926"/>
                    </a:cubicBezTo>
                    <a:cubicBezTo>
                      <a:pt x="3687" y="1219511"/>
                      <a:pt x="-957" y="1212287"/>
                      <a:pt x="1623" y="1166881"/>
                    </a:cubicBezTo>
                    <a:cubicBezTo>
                      <a:pt x="2139" y="1157593"/>
                      <a:pt x="4203" y="1148306"/>
                      <a:pt x="6267" y="1139534"/>
                    </a:cubicBezTo>
                    <a:cubicBezTo>
                      <a:pt x="12459" y="1116831"/>
                      <a:pt x="25358" y="1106512"/>
                      <a:pt x="49093" y="1105480"/>
                    </a:cubicBezTo>
                    <a:cubicBezTo>
                      <a:pt x="87791" y="1103932"/>
                      <a:pt x="125974" y="1102900"/>
                      <a:pt x="164672" y="1101868"/>
                    </a:cubicBezTo>
                    <a:cubicBezTo>
                      <a:pt x="170348" y="1101868"/>
                      <a:pt x="176023" y="1101352"/>
                      <a:pt x="181699" y="1101352"/>
                    </a:cubicBezTo>
                    <a:cubicBezTo>
                      <a:pt x="207498" y="1102384"/>
                      <a:pt x="220913" y="1087936"/>
                      <a:pt x="227621" y="1065233"/>
                    </a:cubicBezTo>
                    <a:cubicBezTo>
                      <a:pt x="232781" y="1048206"/>
                      <a:pt x="237425" y="1031179"/>
                      <a:pt x="241036" y="1014152"/>
                    </a:cubicBezTo>
                    <a:cubicBezTo>
                      <a:pt x="245680" y="990417"/>
                      <a:pt x="240005" y="979065"/>
                      <a:pt x="219366" y="965650"/>
                    </a:cubicBezTo>
                    <a:cubicBezTo>
                      <a:pt x="184279" y="943463"/>
                      <a:pt x="148676" y="921276"/>
                      <a:pt x="113590" y="899605"/>
                    </a:cubicBezTo>
                    <a:cubicBezTo>
                      <a:pt x="82116" y="879997"/>
                      <a:pt x="77472" y="867614"/>
                      <a:pt x="89855" y="832012"/>
                    </a:cubicBezTo>
                    <a:cubicBezTo>
                      <a:pt x="93467" y="820660"/>
                      <a:pt x="98111" y="809309"/>
                      <a:pt x="104818" y="799505"/>
                    </a:cubicBezTo>
                    <a:cubicBezTo>
                      <a:pt x="115654" y="782994"/>
                      <a:pt x="130617" y="774738"/>
                      <a:pt x="151256" y="779898"/>
                    </a:cubicBezTo>
                    <a:cubicBezTo>
                      <a:pt x="195114" y="790217"/>
                      <a:pt x="239489" y="799505"/>
                      <a:pt x="283347" y="810341"/>
                    </a:cubicBezTo>
                    <a:cubicBezTo>
                      <a:pt x="303469" y="815500"/>
                      <a:pt x="318949" y="810857"/>
                      <a:pt x="331332" y="794345"/>
                    </a:cubicBezTo>
                    <a:cubicBezTo>
                      <a:pt x="344232" y="776802"/>
                      <a:pt x="355584" y="757711"/>
                      <a:pt x="363839" y="737588"/>
                    </a:cubicBezTo>
                    <a:cubicBezTo>
                      <a:pt x="371063" y="719529"/>
                      <a:pt x="368999" y="704049"/>
                      <a:pt x="354551" y="689086"/>
                    </a:cubicBezTo>
                    <a:cubicBezTo>
                      <a:pt x="324625" y="658643"/>
                      <a:pt x="296246" y="627169"/>
                      <a:pt x="266835" y="595694"/>
                    </a:cubicBezTo>
                    <a:cubicBezTo>
                      <a:pt x="244132" y="570927"/>
                      <a:pt x="243100" y="556996"/>
                      <a:pt x="261675" y="529133"/>
                    </a:cubicBezTo>
                    <a:cubicBezTo>
                      <a:pt x="264771" y="525005"/>
                      <a:pt x="267351" y="520361"/>
                      <a:pt x="270447" y="516233"/>
                    </a:cubicBezTo>
                    <a:cubicBezTo>
                      <a:pt x="296762" y="481663"/>
                      <a:pt x="311209" y="478567"/>
                      <a:pt x="349907" y="498690"/>
                    </a:cubicBezTo>
                    <a:cubicBezTo>
                      <a:pt x="386026" y="517781"/>
                      <a:pt x="422144" y="536357"/>
                      <a:pt x="457231" y="555964"/>
                    </a:cubicBezTo>
                    <a:cubicBezTo>
                      <a:pt x="475806" y="566283"/>
                      <a:pt x="492318" y="564219"/>
                      <a:pt x="507797" y="551320"/>
                    </a:cubicBezTo>
                    <a:cubicBezTo>
                      <a:pt x="523276" y="538421"/>
                      <a:pt x="537723" y="523973"/>
                      <a:pt x="551139" y="508494"/>
                    </a:cubicBezTo>
                    <a:cubicBezTo>
                      <a:pt x="564555" y="492499"/>
                      <a:pt x="567650" y="476503"/>
                      <a:pt x="556815" y="456896"/>
                    </a:cubicBezTo>
                    <a:cubicBezTo>
                      <a:pt x="535143" y="418198"/>
                      <a:pt x="515020" y="378983"/>
                      <a:pt x="494381" y="339769"/>
                    </a:cubicBezTo>
                    <a:cubicBezTo>
                      <a:pt x="480966" y="313970"/>
                      <a:pt x="484062" y="300039"/>
                      <a:pt x="505217" y="280432"/>
                    </a:cubicBezTo>
                    <a:cubicBezTo>
                      <a:pt x="515020" y="271144"/>
                      <a:pt x="525856" y="263405"/>
                      <a:pt x="537723" y="256181"/>
                    </a:cubicBezTo>
                    <a:cubicBezTo>
                      <a:pt x="558362" y="244313"/>
                      <a:pt x="572810" y="245861"/>
                      <a:pt x="590353" y="261857"/>
                    </a:cubicBezTo>
                    <a:cubicBezTo>
                      <a:pt x="620280" y="289203"/>
                      <a:pt x="650207" y="317066"/>
                      <a:pt x="679617" y="344929"/>
                    </a:cubicBezTo>
                    <a:cubicBezTo>
                      <a:pt x="710576" y="374340"/>
                      <a:pt x="717284" y="375372"/>
                      <a:pt x="754950" y="355765"/>
                    </a:cubicBezTo>
                    <a:cubicBezTo>
                      <a:pt x="769913" y="348025"/>
                      <a:pt x="783845" y="339769"/>
                      <a:pt x="797260" y="329450"/>
                    </a:cubicBezTo>
                    <a:cubicBezTo>
                      <a:pt x="811707" y="317582"/>
                      <a:pt x="816351" y="303651"/>
                      <a:pt x="811707" y="285076"/>
                    </a:cubicBezTo>
                    <a:cubicBezTo>
                      <a:pt x="800872" y="242249"/>
                      <a:pt x="791585" y="198907"/>
                      <a:pt x="781781" y="156081"/>
                    </a:cubicBezTo>
                    <a:cubicBezTo>
                      <a:pt x="775589" y="128218"/>
                      <a:pt x="782297" y="114287"/>
                      <a:pt x="807064" y="100872"/>
                    </a:cubicBezTo>
                    <a:cubicBezTo>
                      <a:pt x="818415" y="95196"/>
                      <a:pt x="829766" y="90552"/>
                      <a:pt x="841634" y="86424"/>
                    </a:cubicBezTo>
                    <a:cubicBezTo>
                      <a:pt x="866917" y="78685"/>
                      <a:pt x="881364" y="83328"/>
                      <a:pt x="896328" y="106031"/>
                    </a:cubicBezTo>
                    <a:cubicBezTo>
                      <a:pt x="920062" y="142666"/>
                      <a:pt x="943798" y="179300"/>
                      <a:pt x="965469" y="217483"/>
                    </a:cubicBezTo>
                    <a:cubicBezTo>
                      <a:pt x="976820" y="237090"/>
                      <a:pt x="992299" y="243797"/>
                      <a:pt x="1013455" y="240702"/>
                    </a:cubicBezTo>
                    <a:cubicBezTo>
                      <a:pt x="1035641" y="237090"/>
                      <a:pt x="1057313" y="231414"/>
                      <a:pt x="1077952" y="222642"/>
                    </a:cubicBezTo>
                    <a:cubicBezTo>
                      <a:pt x="1092915" y="215935"/>
                      <a:pt x="1101171" y="205615"/>
                      <a:pt x="1101687" y="188072"/>
                    </a:cubicBezTo>
                    <a:cubicBezTo>
                      <a:pt x="1102719" y="143182"/>
                      <a:pt x="1105298" y="98808"/>
                      <a:pt x="1106847" y="53918"/>
                    </a:cubicBezTo>
                    <a:cubicBezTo>
                      <a:pt x="1107878" y="25023"/>
                      <a:pt x="1117166" y="12640"/>
                      <a:pt x="1145029" y="4900"/>
                    </a:cubicBezTo>
                    <a:cubicBezTo>
                      <a:pt x="1149672" y="3868"/>
                      <a:pt x="1154316" y="2320"/>
                      <a:pt x="1158960" y="1804"/>
                    </a:cubicBezTo>
                    <a:cubicBezTo>
                      <a:pt x="1210042" y="-3872"/>
                      <a:pt x="1222426" y="1804"/>
                      <a:pt x="1235841" y="48758"/>
                    </a:cubicBezTo>
                    <a:cubicBezTo>
                      <a:pt x="1246676" y="86940"/>
                      <a:pt x="1259576" y="124091"/>
                      <a:pt x="1269895" y="162273"/>
                    </a:cubicBezTo>
                    <a:cubicBezTo>
                      <a:pt x="1275055" y="180332"/>
                      <a:pt x="1285890" y="190136"/>
                      <a:pt x="1303434" y="192716"/>
                    </a:cubicBezTo>
                    <a:cubicBezTo>
                      <a:pt x="1327685" y="195812"/>
                      <a:pt x="1352452" y="195812"/>
                      <a:pt x="1376702" y="192716"/>
                    </a:cubicBezTo>
                    <a:cubicBezTo>
                      <a:pt x="1393730" y="190652"/>
                      <a:pt x="1404049" y="180332"/>
                      <a:pt x="1409209" y="163305"/>
                    </a:cubicBezTo>
                    <a:cubicBezTo>
                      <a:pt x="1421593" y="121511"/>
                      <a:pt x="1434492" y="79717"/>
                      <a:pt x="1447392" y="37922"/>
                    </a:cubicBezTo>
                    <a:cubicBezTo>
                      <a:pt x="1457195" y="6964"/>
                      <a:pt x="1466998" y="-260"/>
                      <a:pt x="1499505" y="256"/>
                    </a:cubicBezTo>
                    <a:cubicBezTo>
                      <a:pt x="1504149" y="256"/>
                      <a:pt x="1508793" y="256"/>
                      <a:pt x="1513436" y="772"/>
                    </a:cubicBezTo>
                    <a:cubicBezTo>
                      <a:pt x="1559358" y="5416"/>
                      <a:pt x="1572258" y="19347"/>
                      <a:pt x="1573290" y="65269"/>
                    </a:cubicBezTo>
                    <a:cubicBezTo>
                      <a:pt x="1574322" y="105515"/>
                      <a:pt x="1575870" y="145246"/>
                      <a:pt x="1576902" y="185492"/>
                    </a:cubicBezTo>
                    <a:cubicBezTo>
                      <a:pt x="1577418" y="201487"/>
                      <a:pt x="1583093" y="213871"/>
                      <a:pt x="1598057" y="220578"/>
                    </a:cubicBezTo>
                    <a:cubicBezTo>
                      <a:pt x="1622308" y="231414"/>
                      <a:pt x="1647590" y="238638"/>
                      <a:pt x="1674422" y="240702"/>
                    </a:cubicBezTo>
                    <a:cubicBezTo>
                      <a:pt x="1690933" y="241733"/>
                      <a:pt x="1702285" y="235026"/>
                      <a:pt x="1710540" y="221610"/>
                    </a:cubicBezTo>
                    <a:cubicBezTo>
                      <a:pt x="1733243" y="184976"/>
                      <a:pt x="1756462" y="148342"/>
                      <a:pt x="1779165" y="111707"/>
                    </a:cubicBezTo>
                    <a:cubicBezTo>
                      <a:pt x="1798772" y="80749"/>
                      <a:pt x="1810640" y="76621"/>
                      <a:pt x="1845726" y="88488"/>
                    </a:cubicBezTo>
                    <a:cubicBezTo>
                      <a:pt x="1849854" y="90036"/>
                      <a:pt x="1853466" y="91068"/>
                      <a:pt x="1857594" y="92616"/>
                    </a:cubicBezTo>
                    <a:cubicBezTo>
                      <a:pt x="1898356" y="110159"/>
                      <a:pt x="1905063" y="123059"/>
                      <a:pt x="1895260" y="166401"/>
                    </a:cubicBezTo>
                    <a:cubicBezTo>
                      <a:pt x="1886488" y="205099"/>
                      <a:pt x="1877717" y="243281"/>
                      <a:pt x="1868429" y="281980"/>
                    </a:cubicBezTo>
                    <a:cubicBezTo>
                      <a:pt x="1863269" y="303135"/>
                      <a:pt x="1868429" y="319646"/>
                      <a:pt x="1887004" y="332030"/>
                    </a:cubicBezTo>
                    <a:cubicBezTo>
                      <a:pt x="1906096" y="344929"/>
                      <a:pt x="1925187" y="356796"/>
                      <a:pt x="1946857" y="365052"/>
                    </a:cubicBezTo>
                    <a:cubicBezTo>
                      <a:pt x="1962337" y="370728"/>
                      <a:pt x="1974720" y="367116"/>
                      <a:pt x="1986588" y="355765"/>
                    </a:cubicBezTo>
                    <a:cubicBezTo>
                      <a:pt x="2018062" y="325838"/>
                      <a:pt x="2049537" y="296943"/>
                      <a:pt x="2081528" y="267532"/>
                    </a:cubicBezTo>
                    <a:cubicBezTo>
                      <a:pt x="2107843" y="242765"/>
                      <a:pt x="2122290" y="241733"/>
                      <a:pt x="2151701" y="261857"/>
                    </a:cubicBezTo>
                    <a:cubicBezTo>
                      <a:pt x="2153248" y="262889"/>
                      <a:pt x="2154281" y="263405"/>
                      <a:pt x="2155312" y="264437"/>
                    </a:cubicBezTo>
                    <a:cubicBezTo>
                      <a:pt x="2205363" y="300555"/>
                      <a:pt x="2198139" y="316034"/>
                      <a:pt x="2177500" y="353701"/>
                    </a:cubicBezTo>
                    <a:cubicBezTo>
                      <a:pt x="2158925" y="387755"/>
                      <a:pt x="2141381" y="422842"/>
                      <a:pt x="2122290" y="456896"/>
                    </a:cubicBezTo>
                    <a:cubicBezTo>
                      <a:pt x="2112487" y="474955"/>
                      <a:pt x="2114550" y="490435"/>
                      <a:pt x="2126934" y="505914"/>
                    </a:cubicBezTo>
                    <a:cubicBezTo>
                      <a:pt x="2140865" y="522941"/>
                      <a:pt x="2156345" y="538421"/>
                      <a:pt x="2173372" y="551836"/>
                    </a:cubicBezTo>
                    <a:cubicBezTo>
                      <a:pt x="2187819" y="563187"/>
                      <a:pt x="2202783" y="564735"/>
                      <a:pt x="2219810" y="555964"/>
                    </a:cubicBezTo>
                    <a:cubicBezTo>
                      <a:pt x="2258508" y="534809"/>
                      <a:pt x="2297722" y="514170"/>
                      <a:pt x="2336937" y="494046"/>
                    </a:cubicBezTo>
                    <a:cubicBezTo>
                      <a:pt x="2364799" y="479599"/>
                      <a:pt x="2380795" y="482695"/>
                      <a:pt x="2400917" y="507462"/>
                    </a:cubicBezTo>
                    <a:cubicBezTo>
                      <a:pt x="2408141" y="515717"/>
                      <a:pt x="2414849" y="524489"/>
                      <a:pt x="2420525" y="533777"/>
                    </a:cubicBezTo>
                    <a:cubicBezTo>
                      <a:pt x="2434972" y="556480"/>
                      <a:pt x="2433424" y="571443"/>
                      <a:pt x="2415365" y="591566"/>
                    </a:cubicBezTo>
                    <a:cubicBezTo>
                      <a:pt x="2384406" y="625105"/>
                      <a:pt x="2353448" y="659159"/>
                      <a:pt x="2321973" y="692182"/>
                    </a:cubicBezTo>
                    <a:cubicBezTo>
                      <a:pt x="2310106" y="704565"/>
                      <a:pt x="2307526" y="717981"/>
                      <a:pt x="2313718" y="733460"/>
                    </a:cubicBezTo>
                    <a:cubicBezTo>
                      <a:pt x="2323005" y="755647"/>
                      <a:pt x="2334357" y="776286"/>
                      <a:pt x="2349320" y="795377"/>
                    </a:cubicBezTo>
                    <a:cubicBezTo>
                      <a:pt x="2361187" y="810857"/>
                      <a:pt x="2375635" y="814984"/>
                      <a:pt x="2394726" y="810341"/>
                    </a:cubicBezTo>
                    <a:cubicBezTo>
                      <a:pt x="2438584" y="799505"/>
                      <a:pt x="2482958" y="789701"/>
                      <a:pt x="2526816" y="780414"/>
                    </a:cubicBezTo>
                    <a:cubicBezTo>
                      <a:pt x="2550035" y="775254"/>
                      <a:pt x="2563967" y="781962"/>
                      <a:pt x="2575834" y="803117"/>
                    </a:cubicBezTo>
                    <a:cubicBezTo>
                      <a:pt x="2582026" y="814468"/>
                      <a:pt x="2587186" y="826336"/>
                      <a:pt x="2591313" y="838719"/>
                    </a:cubicBezTo>
                    <a:cubicBezTo>
                      <a:pt x="2600085" y="867098"/>
                      <a:pt x="2595441" y="880514"/>
                      <a:pt x="2570158" y="896509"/>
                    </a:cubicBezTo>
                    <a:cubicBezTo>
                      <a:pt x="2534040" y="919212"/>
                      <a:pt x="2498437" y="942947"/>
                      <a:pt x="2461287" y="964102"/>
                    </a:cubicBezTo>
                    <a:cubicBezTo>
                      <a:pt x="2440132" y="976485"/>
                      <a:pt x="2434456" y="992997"/>
                      <a:pt x="2438068" y="1014668"/>
                    </a:cubicBezTo>
                    <a:cubicBezTo>
                      <a:pt x="2441164" y="1034791"/>
                      <a:pt x="2446840" y="1054398"/>
                      <a:pt x="2454063" y="1073489"/>
                    </a:cubicBezTo>
                    <a:cubicBezTo>
                      <a:pt x="2460771" y="1091032"/>
                      <a:pt x="2472638" y="1100320"/>
                      <a:pt x="2492762" y="1100836"/>
                    </a:cubicBezTo>
                    <a:cubicBezTo>
                      <a:pt x="2538168" y="1101352"/>
                      <a:pt x="2583058" y="1104448"/>
                      <a:pt x="2628464" y="1105996"/>
                    </a:cubicBezTo>
                    <a:cubicBezTo>
                      <a:pt x="2653230" y="1107028"/>
                      <a:pt x="2665614" y="1116831"/>
                      <a:pt x="2672322" y="1140566"/>
                    </a:cubicBezTo>
                    <a:cubicBezTo>
                      <a:pt x="2676449" y="1153982"/>
                      <a:pt x="2677998" y="1167913"/>
                      <a:pt x="2677998" y="1182360"/>
                    </a:cubicBezTo>
                    <a:cubicBezTo>
                      <a:pt x="2677998" y="1210223"/>
                      <a:pt x="2670258" y="1221575"/>
                      <a:pt x="2644459" y="1229830"/>
                    </a:cubicBezTo>
                    <a:cubicBezTo>
                      <a:pt x="2603697" y="1242730"/>
                      <a:pt x="2562934" y="1255113"/>
                      <a:pt x="2522172" y="1267497"/>
                    </a:cubicBezTo>
                    <a:cubicBezTo>
                      <a:pt x="2492762" y="1276268"/>
                      <a:pt x="2485022" y="1285556"/>
                      <a:pt x="2483990" y="1315998"/>
                    </a:cubicBezTo>
                    <a:cubicBezTo>
                      <a:pt x="2483474" y="1337153"/>
                      <a:pt x="2481926" y="1358824"/>
                      <a:pt x="2486570" y="1379980"/>
                    </a:cubicBezTo>
                    <a:cubicBezTo>
                      <a:pt x="2489666" y="1394427"/>
                      <a:pt x="2498437" y="1403199"/>
                      <a:pt x="2512885" y="1407842"/>
                    </a:cubicBezTo>
                    <a:cubicBezTo>
                      <a:pt x="2555711" y="1420742"/>
                      <a:pt x="2598537" y="1433641"/>
                      <a:pt x="2641363" y="1447057"/>
                    </a:cubicBezTo>
                    <a:cubicBezTo>
                      <a:pt x="2671290" y="1456344"/>
                      <a:pt x="2678514" y="1466664"/>
                      <a:pt x="2677998" y="1498138"/>
                    </a:cubicBezTo>
                    <a:cubicBezTo>
                      <a:pt x="2677998" y="1501234"/>
                      <a:pt x="2677998" y="1504330"/>
                      <a:pt x="2677998" y="1507426"/>
                    </a:cubicBezTo>
                    <a:cubicBezTo>
                      <a:pt x="2675934" y="1555928"/>
                      <a:pt x="2660454" y="1571407"/>
                      <a:pt x="2611952" y="1572955"/>
                    </a:cubicBezTo>
                    <a:cubicBezTo>
                      <a:pt x="2571190" y="1573987"/>
                      <a:pt x="2530944" y="1576051"/>
                      <a:pt x="2490182" y="1576567"/>
                    </a:cubicBezTo>
                    <a:cubicBezTo>
                      <a:pt x="2474702" y="1577083"/>
                      <a:pt x="2463867" y="1583791"/>
                      <a:pt x="2457675" y="1596690"/>
                    </a:cubicBezTo>
                    <a:cubicBezTo>
                      <a:pt x="2446324" y="1620941"/>
                      <a:pt x="2439100" y="1646224"/>
                      <a:pt x="2437036" y="1673055"/>
                    </a:cubicBezTo>
                    <a:cubicBezTo>
                      <a:pt x="2435488" y="1690082"/>
                      <a:pt x="2442712" y="1701434"/>
                      <a:pt x="2457159" y="1710205"/>
                    </a:cubicBezTo>
                    <a:cubicBezTo>
                      <a:pt x="2493278" y="1732392"/>
                      <a:pt x="2528880" y="1754579"/>
                      <a:pt x="2564483" y="1777282"/>
                    </a:cubicBezTo>
                    <a:cubicBezTo>
                      <a:pt x="2596989" y="1797405"/>
                      <a:pt x="2601117" y="1809789"/>
                      <a:pt x="2588733" y="1845907"/>
                    </a:cubicBezTo>
                    <a:cubicBezTo>
                      <a:pt x="2584606" y="1858291"/>
                      <a:pt x="2578930" y="1870158"/>
                      <a:pt x="2571706" y="1880994"/>
                    </a:cubicBezTo>
                    <a:cubicBezTo>
                      <a:pt x="2564998" y="1890797"/>
                      <a:pt x="2554163" y="1897505"/>
                      <a:pt x="2538684" y="1897505"/>
                    </a:cubicBezTo>
                    <a:close/>
                    <a:moveTo>
                      <a:pt x="1338521" y="2312867"/>
                    </a:moveTo>
                    <a:cubicBezTo>
                      <a:pt x="1869461" y="2314931"/>
                      <a:pt x="2317329" y="1887701"/>
                      <a:pt x="2316814" y="1335605"/>
                    </a:cubicBezTo>
                    <a:cubicBezTo>
                      <a:pt x="2316298" y="792797"/>
                      <a:pt x="1880813" y="359892"/>
                      <a:pt x="1340068" y="359376"/>
                    </a:cubicBezTo>
                    <a:cubicBezTo>
                      <a:pt x="796228" y="358860"/>
                      <a:pt x="363839" y="794861"/>
                      <a:pt x="361775" y="1331994"/>
                    </a:cubicBezTo>
                    <a:cubicBezTo>
                      <a:pt x="359711" y="1882026"/>
                      <a:pt x="806032" y="2314415"/>
                      <a:pt x="1338521" y="2312867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D1A8599D-0CA1-4E98-BB6C-EE38E0C26BFE}"/>
                  </a:ext>
                </a:extLst>
              </p:cNvPr>
              <p:cNvSpPr/>
              <p:nvPr/>
            </p:nvSpPr>
            <p:spPr>
              <a:xfrm>
                <a:off x="7558586" y="2011427"/>
                <a:ext cx="1898797" cy="1893637"/>
              </a:xfrm>
              <a:custGeom>
                <a:avLst/>
                <a:gdLst>
                  <a:gd name="connsiteX0" fmla="*/ 30 w 1898796"/>
                  <a:gd name="connsiteY0" fmla="*/ 947852 h 1893636"/>
                  <a:gd name="connsiteX1" fmla="*/ 950461 w 1898796"/>
                  <a:gd name="connsiteY1" fmla="*/ 2 h 1893636"/>
                  <a:gd name="connsiteX2" fmla="*/ 1898827 w 1898796"/>
                  <a:gd name="connsiteY2" fmla="*/ 950948 h 1893636"/>
                  <a:gd name="connsiteX3" fmla="*/ 946849 w 1898796"/>
                  <a:gd name="connsiteY3" fmla="*/ 1898283 h 1893636"/>
                  <a:gd name="connsiteX4" fmla="*/ 30 w 1898796"/>
                  <a:gd name="connsiteY4" fmla="*/ 947852 h 1893636"/>
                  <a:gd name="connsiteX5" fmla="*/ 1187811 w 1898796"/>
                  <a:gd name="connsiteY5" fmla="*/ 949916 h 1893636"/>
                  <a:gd name="connsiteX6" fmla="*/ 949429 w 1898796"/>
                  <a:gd name="connsiteY6" fmla="*/ 710503 h 1893636"/>
                  <a:gd name="connsiteX7" fmla="*/ 710532 w 1898796"/>
                  <a:gd name="connsiteY7" fmla="*/ 948368 h 1893636"/>
                  <a:gd name="connsiteX8" fmla="*/ 948397 w 1898796"/>
                  <a:gd name="connsiteY8" fmla="*/ 1188298 h 1893636"/>
                  <a:gd name="connsiteX9" fmla="*/ 1187811 w 1898796"/>
                  <a:gd name="connsiteY9" fmla="*/ 949916 h 18936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98796" h="1893636">
                    <a:moveTo>
                      <a:pt x="30" y="947852"/>
                    </a:moveTo>
                    <a:cubicBezTo>
                      <a:pt x="-3065" y="428263"/>
                      <a:pt x="426228" y="-1030"/>
                      <a:pt x="950461" y="2"/>
                    </a:cubicBezTo>
                    <a:cubicBezTo>
                      <a:pt x="1472114" y="1034"/>
                      <a:pt x="1899859" y="427747"/>
                      <a:pt x="1898827" y="950948"/>
                    </a:cubicBezTo>
                    <a:cubicBezTo>
                      <a:pt x="1897795" y="1468473"/>
                      <a:pt x="1477790" y="1899315"/>
                      <a:pt x="946849" y="1898283"/>
                    </a:cubicBezTo>
                    <a:cubicBezTo>
                      <a:pt x="411781" y="1896735"/>
                      <a:pt x="-4097" y="1460218"/>
                      <a:pt x="30" y="947852"/>
                    </a:cubicBezTo>
                    <a:close/>
                    <a:moveTo>
                      <a:pt x="1187811" y="949916"/>
                    </a:moveTo>
                    <a:cubicBezTo>
                      <a:pt x="1188327" y="817310"/>
                      <a:pt x="1084099" y="710503"/>
                      <a:pt x="949429" y="710503"/>
                    </a:cubicBezTo>
                    <a:cubicBezTo>
                      <a:pt x="805987" y="710503"/>
                      <a:pt x="710015" y="828146"/>
                      <a:pt x="710532" y="948368"/>
                    </a:cubicBezTo>
                    <a:cubicBezTo>
                      <a:pt x="711048" y="1081490"/>
                      <a:pt x="815791" y="1188298"/>
                      <a:pt x="948397" y="1188298"/>
                    </a:cubicBezTo>
                    <a:cubicBezTo>
                      <a:pt x="1081003" y="1188298"/>
                      <a:pt x="1187294" y="1083038"/>
                      <a:pt x="1187811" y="949916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004B6FA7-1087-4CF1-A4C0-EF5E38A33E17}"/>
              </a:ext>
            </a:extLst>
          </p:cNvPr>
          <p:cNvSpPr/>
          <p:nvPr/>
        </p:nvSpPr>
        <p:spPr>
          <a:xfrm>
            <a:off x="990374" y="1480392"/>
            <a:ext cx="1904992" cy="2786093"/>
          </a:xfrm>
          <a:custGeom>
            <a:avLst/>
            <a:gdLst>
              <a:gd name="connsiteX0" fmla="*/ 1575057 w 1577436"/>
              <a:gd name="connsiteY0" fmla="*/ 327169 h 2307035"/>
              <a:gd name="connsiteX1" fmla="*/ 1547242 w 1577436"/>
              <a:gd name="connsiteY1" fmla="*/ 291556 h 2307035"/>
              <a:gd name="connsiteX2" fmla="*/ 1530345 w 1577436"/>
              <a:gd name="connsiteY2" fmla="*/ 289736 h 2307035"/>
              <a:gd name="connsiteX3" fmla="*/ 1513968 w 1577436"/>
              <a:gd name="connsiteY3" fmla="*/ 289216 h 2307035"/>
              <a:gd name="connsiteX4" fmla="*/ 1494991 w 1577436"/>
              <a:gd name="connsiteY4" fmla="*/ 294935 h 2307035"/>
              <a:gd name="connsiteX5" fmla="*/ 1483553 w 1577436"/>
              <a:gd name="connsiteY5" fmla="*/ 316771 h 2307035"/>
              <a:gd name="connsiteX6" fmla="*/ 1442480 w 1577436"/>
              <a:gd name="connsiteY6" fmla="*/ 332108 h 2307035"/>
              <a:gd name="connsiteX7" fmla="*/ 1415445 w 1577436"/>
              <a:gd name="connsiteY7" fmla="*/ 346146 h 2307035"/>
              <a:gd name="connsiteX8" fmla="*/ 1406087 w 1577436"/>
              <a:gd name="connsiteY8" fmla="*/ 360443 h 2307035"/>
              <a:gd name="connsiteX9" fmla="*/ 1254014 w 1577436"/>
              <a:gd name="connsiteY9" fmla="*/ 411394 h 2307035"/>
              <a:gd name="connsiteX10" fmla="*/ 1167450 w 1577436"/>
              <a:gd name="connsiteY10" fmla="*/ 426991 h 2307035"/>
              <a:gd name="connsiteX11" fmla="*/ 1036433 w 1577436"/>
              <a:gd name="connsiteY11" fmla="*/ 424132 h 2307035"/>
              <a:gd name="connsiteX12" fmla="*/ 995101 w 1577436"/>
              <a:gd name="connsiteY12" fmla="*/ 395537 h 2307035"/>
              <a:gd name="connsiteX13" fmla="*/ 991202 w 1577436"/>
              <a:gd name="connsiteY13" fmla="*/ 385919 h 2307035"/>
              <a:gd name="connsiteX14" fmla="*/ 942850 w 1577436"/>
              <a:gd name="connsiteY14" fmla="*/ 335748 h 2307035"/>
              <a:gd name="connsiteX15" fmla="*/ 941810 w 1577436"/>
              <a:gd name="connsiteY15" fmla="*/ 324310 h 2307035"/>
              <a:gd name="connsiteX16" fmla="*/ 951429 w 1577436"/>
              <a:gd name="connsiteY16" fmla="*/ 320411 h 2307035"/>
              <a:gd name="connsiteX17" fmla="*/ 1019017 w 1577436"/>
              <a:gd name="connsiteY17" fmla="*/ 297795 h 2307035"/>
              <a:gd name="connsiteX18" fmla="*/ 1035134 w 1577436"/>
              <a:gd name="connsiteY18" fmla="*/ 263481 h 2307035"/>
              <a:gd name="connsiteX19" fmla="*/ 1033054 w 1577436"/>
              <a:gd name="connsiteY19" fmla="*/ 249963 h 2307035"/>
              <a:gd name="connsiteX20" fmla="*/ 1035394 w 1577436"/>
              <a:gd name="connsiteY20" fmla="*/ 226048 h 2307035"/>
              <a:gd name="connsiteX21" fmla="*/ 1043192 w 1577436"/>
              <a:gd name="connsiteY21" fmla="*/ 202912 h 2307035"/>
              <a:gd name="connsiteX22" fmla="*/ 1044492 w 1577436"/>
              <a:gd name="connsiteY22" fmla="*/ 187315 h 2307035"/>
              <a:gd name="connsiteX23" fmla="*/ 1025255 w 1577436"/>
              <a:gd name="connsiteY23" fmla="*/ 168078 h 2307035"/>
              <a:gd name="connsiteX24" fmla="*/ 1015117 w 1577436"/>
              <a:gd name="connsiteY24" fmla="*/ 129865 h 2307035"/>
              <a:gd name="connsiteX25" fmla="*/ 1012518 w 1577436"/>
              <a:gd name="connsiteY25" fmla="*/ 117907 h 2307035"/>
              <a:gd name="connsiteX26" fmla="*/ 986262 w 1577436"/>
              <a:gd name="connsiteY26" fmla="*/ 92692 h 2307035"/>
              <a:gd name="connsiteX27" fmla="*/ 986522 w 1577436"/>
              <a:gd name="connsiteY27" fmla="*/ 76055 h 2307035"/>
              <a:gd name="connsiteX28" fmla="*/ 1003419 w 1577436"/>
              <a:gd name="connsiteY28" fmla="*/ 56558 h 2307035"/>
              <a:gd name="connsiteX29" fmla="*/ 1002899 w 1577436"/>
              <a:gd name="connsiteY29" fmla="*/ 33942 h 2307035"/>
              <a:gd name="connsiteX30" fmla="*/ 944150 w 1577436"/>
              <a:gd name="connsiteY30" fmla="*/ 16785 h 2307035"/>
              <a:gd name="connsiteX31" fmla="*/ 904637 w 1577436"/>
              <a:gd name="connsiteY31" fmla="*/ 6387 h 2307035"/>
              <a:gd name="connsiteX32" fmla="*/ 893719 w 1577436"/>
              <a:gd name="connsiteY32" fmla="*/ 2488 h 2307035"/>
              <a:gd name="connsiteX33" fmla="*/ 798056 w 1577436"/>
              <a:gd name="connsiteY33" fmla="*/ 19645 h 2307035"/>
              <a:gd name="connsiteX34" fmla="*/ 741127 w 1577436"/>
              <a:gd name="connsiteY34" fmla="*/ 104130 h 2307035"/>
              <a:gd name="connsiteX35" fmla="*/ 759323 w 1577436"/>
              <a:gd name="connsiteY35" fmla="*/ 231767 h 2307035"/>
              <a:gd name="connsiteX36" fmla="*/ 744766 w 1577436"/>
              <a:gd name="connsiteY36" fmla="*/ 255682 h 2307035"/>
              <a:gd name="connsiteX37" fmla="*/ 714092 w 1577436"/>
              <a:gd name="connsiteY37" fmla="*/ 251003 h 2307035"/>
              <a:gd name="connsiteX38" fmla="*/ 642084 w 1577436"/>
              <a:gd name="connsiteY38" fmla="*/ 225008 h 2307035"/>
              <a:gd name="connsiteX39" fmla="*/ 561239 w 1577436"/>
              <a:gd name="connsiteY39" fmla="*/ 246064 h 2307035"/>
              <a:gd name="connsiteX40" fmla="*/ 500670 w 1577436"/>
              <a:gd name="connsiteY40" fmla="*/ 271539 h 2307035"/>
              <a:gd name="connsiteX41" fmla="*/ 405007 w 1577436"/>
              <a:gd name="connsiteY41" fmla="*/ 277258 h 2307035"/>
              <a:gd name="connsiteX42" fmla="*/ 239677 w 1577436"/>
              <a:gd name="connsiteY42" fmla="*/ 302734 h 2307035"/>
              <a:gd name="connsiteX43" fmla="*/ 198084 w 1577436"/>
              <a:gd name="connsiteY43" fmla="*/ 333928 h 2307035"/>
              <a:gd name="connsiteX44" fmla="*/ 59529 w 1577436"/>
              <a:gd name="connsiteY44" fmla="*/ 581923 h 2307035"/>
              <a:gd name="connsiteX45" fmla="*/ 62909 w 1577436"/>
              <a:gd name="connsiteY45" fmla="*/ 612858 h 2307035"/>
              <a:gd name="connsiteX46" fmla="*/ 75646 w 1577436"/>
              <a:gd name="connsiteY46" fmla="*/ 628975 h 2307035"/>
              <a:gd name="connsiteX47" fmla="*/ 75386 w 1577436"/>
              <a:gd name="connsiteY47" fmla="*/ 653930 h 2307035"/>
              <a:gd name="connsiteX48" fmla="*/ 42112 w 1577436"/>
              <a:gd name="connsiteY48" fmla="*/ 709041 h 2307035"/>
              <a:gd name="connsiteX49" fmla="*/ 0 w 1577436"/>
              <a:gd name="connsiteY49" fmla="*/ 755312 h 2307035"/>
              <a:gd name="connsiteX50" fmla="*/ 0 w 1577436"/>
              <a:gd name="connsiteY50" fmla="*/ 763111 h 2307035"/>
              <a:gd name="connsiteX51" fmla="*/ 30934 w 1577436"/>
              <a:gd name="connsiteY51" fmla="*/ 759731 h 2307035"/>
              <a:gd name="connsiteX52" fmla="*/ 46272 w 1577436"/>
              <a:gd name="connsiteY52" fmla="*/ 757912 h 2307035"/>
              <a:gd name="connsiteX53" fmla="*/ 48871 w 1577436"/>
              <a:gd name="connsiteY53" fmla="*/ 775069 h 2307035"/>
              <a:gd name="connsiteX54" fmla="*/ 27295 w 1577436"/>
              <a:gd name="connsiteY54" fmla="*/ 806263 h 2307035"/>
              <a:gd name="connsiteX55" fmla="*/ 21836 w 1577436"/>
              <a:gd name="connsiteY55" fmla="*/ 815101 h 2307035"/>
              <a:gd name="connsiteX56" fmla="*/ 31194 w 1577436"/>
              <a:gd name="connsiteY56" fmla="*/ 821080 h 2307035"/>
              <a:gd name="connsiteX57" fmla="*/ 49391 w 1577436"/>
              <a:gd name="connsiteY57" fmla="*/ 813022 h 2307035"/>
              <a:gd name="connsiteX58" fmla="*/ 63169 w 1577436"/>
              <a:gd name="connsiteY58" fmla="*/ 791186 h 2307035"/>
              <a:gd name="connsiteX59" fmla="*/ 72787 w 1577436"/>
              <a:gd name="connsiteY59" fmla="*/ 784167 h 2307035"/>
              <a:gd name="connsiteX60" fmla="*/ 76166 w 1577436"/>
              <a:gd name="connsiteY60" fmla="*/ 794305 h 2307035"/>
              <a:gd name="connsiteX61" fmla="*/ 72787 w 1577436"/>
              <a:gd name="connsiteY61" fmla="*/ 816141 h 2307035"/>
              <a:gd name="connsiteX62" fmla="*/ 64988 w 1577436"/>
              <a:gd name="connsiteY62" fmla="*/ 822380 h 2307035"/>
              <a:gd name="connsiteX63" fmla="*/ 56410 w 1577436"/>
              <a:gd name="connsiteY63" fmla="*/ 829919 h 2307035"/>
              <a:gd name="connsiteX64" fmla="*/ 68628 w 1577436"/>
              <a:gd name="connsiteY64" fmla="*/ 841877 h 2307035"/>
              <a:gd name="connsiteX65" fmla="*/ 85785 w 1577436"/>
              <a:gd name="connsiteY65" fmla="*/ 833038 h 2307035"/>
              <a:gd name="connsiteX66" fmla="*/ 100082 w 1577436"/>
              <a:gd name="connsiteY66" fmla="*/ 830179 h 2307035"/>
              <a:gd name="connsiteX67" fmla="*/ 128677 w 1577436"/>
              <a:gd name="connsiteY67" fmla="*/ 809642 h 2307035"/>
              <a:gd name="connsiteX68" fmla="*/ 127637 w 1577436"/>
              <a:gd name="connsiteY68" fmla="*/ 769350 h 2307035"/>
              <a:gd name="connsiteX69" fmla="*/ 151553 w 1577436"/>
              <a:gd name="connsiteY69" fmla="*/ 744134 h 2307035"/>
              <a:gd name="connsiteX70" fmla="*/ 167150 w 1577436"/>
              <a:gd name="connsiteY70" fmla="*/ 742575 h 2307035"/>
              <a:gd name="connsiteX71" fmla="*/ 181707 w 1577436"/>
              <a:gd name="connsiteY71" fmla="*/ 728797 h 2307035"/>
              <a:gd name="connsiteX72" fmla="*/ 169230 w 1577436"/>
              <a:gd name="connsiteY72" fmla="*/ 691364 h 2307035"/>
              <a:gd name="connsiteX73" fmla="*/ 160911 w 1577436"/>
              <a:gd name="connsiteY73" fmla="*/ 668748 h 2307035"/>
              <a:gd name="connsiteX74" fmla="*/ 204063 w 1577436"/>
              <a:gd name="connsiteY74" fmla="*/ 585823 h 2307035"/>
              <a:gd name="connsiteX75" fmla="*/ 215761 w 1577436"/>
              <a:gd name="connsiteY75" fmla="*/ 549949 h 2307035"/>
              <a:gd name="connsiteX76" fmla="*/ 221480 w 1577436"/>
              <a:gd name="connsiteY76" fmla="*/ 540331 h 2307035"/>
              <a:gd name="connsiteX77" fmla="*/ 298426 w 1577436"/>
              <a:gd name="connsiteY77" fmla="*/ 449087 h 2307035"/>
              <a:gd name="connsiteX78" fmla="*/ 317143 w 1577436"/>
              <a:gd name="connsiteY78" fmla="*/ 440769 h 2307035"/>
              <a:gd name="connsiteX79" fmla="*/ 374333 w 1577436"/>
              <a:gd name="connsiteY79" fmla="*/ 441289 h 2307035"/>
              <a:gd name="connsiteX80" fmla="*/ 467916 w 1577436"/>
              <a:gd name="connsiteY80" fmla="*/ 441029 h 2307035"/>
              <a:gd name="connsiteX81" fmla="*/ 484293 w 1577436"/>
              <a:gd name="connsiteY81" fmla="*/ 454546 h 2307035"/>
              <a:gd name="connsiteX82" fmla="*/ 479874 w 1577436"/>
              <a:gd name="connsiteY82" fmla="*/ 576464 h 2307035"/>
              <a:gd name="connsiteX83" fmla="*/ 424244 w 1577436"/>
              <a:gd name="connsiteY83" fmla="*/ 721518 h 2307035"/>
              <a:gd name="connsiteX84" fmla="*/ 372773 w 1577436"/>
              <a:gd name="connsiteY84" fmla="*/ 796385 h 2307035"/>
              <a:gd name="connsiteX85" fmla="*/ 359515 w 1577436"/>
              <a:gd name="connsiteY85" fmla="*/ 822900 h 2307035"/>
              <a:gd name="connsiteX86" fmla="*/ 346258 w 1577436"/>
              <a:gd name="connsiteY86" fmla="*/ 899586 h 2307035"/>
              <a:gd name="connsiteX87" fmla="*/ 358216 w 1577436"/>
              <a:gd name="connsiteY87" fmla="*/ 910504 h 2307035"/>
              <a:gd name="connsiteX88" fmla="*/ 373293 w 1577436"/>
              <a:gd name="connsiteY88" fmla="*/ 921942 h 2307035"/>
              <a:gd name="connsiteX89" fmla="*/ 374073 w 1577436"/>
              <a:gd name="connsiteY89" fmla="*/ 948717 h 2307035"/>
              <a:gd name="connsiteX90" fmla="*/ 383951 w 1577436"/>
              <a:gd name="connsiteY90" fmla="*/ 1020464 h 2307035"/>
              <a:gd name="connsiteX91" fmla="*/ 382651 w 1577436"/>
              <a:gd name="connsiteY91" fmla="*/ 1071935 h 2307035"/>
              <a:gd name="connsiteX92" fmla="*/ 412546 w 1577436"/>
              <a:gd name="connsiteY92" fmla="*/ 1149141 h 2307035"/>
              <a:gd name="connsiteX93" fmla="*/ 418785 w 1577436"/>
              <a:gd name="connsiteY93" fmla="*/ 1225308 h 2307035"/>
              <a:gd name="connsiteX94" fmla="*/ 372253 w 1577436"/>
              <a:gd name="connsiteY94" fmla="*/ 1383099 h 2307035"/>
              <a:gd name="connsiteX95" fmla="*/ 319742 w 1577436"/>
              <a:gd name="connsiteY95" fmla="*/ 1555448 h 2307035"/>
              <a:gd name="connsiteX96" fmla="*/ 319483 w 1577436"/>
              <a:gd name="connsiteY96" fmla="*/ 1556748 h 2307035"/>
              <a:gd name="connsiteX97" fmla="*/ 291148 w 1577436"/>
              <a:gd name="connsiteY97" fmla="*/ 1614717 h 2307035"/>
              <a:gd name="connsiteX98" fmla="*/ 231618 w 1577436"/>
              <a:gd name="connsiteY98" fmla="*/ 1756912 h 2307035"/>
              <a:gd name="connsiteX99" fmla="*/ 198604 w 1577436"/>
              <a:gd name="connsiteY99" fmla="*/ 1866612 h 2307035"/>
              <a:gd name="connsiteX100" fmla="*/ 147653 w 1577436"/>
              <a:gd name="connsiteY100" fmla="*/ 2012186 h 2307035"/>
              <a:gd name="connsiteX101" fmla="*/ 124778 w 1577436"/>
              <a:gd name="connsiteY101" fmla="*/ 2053518 h 2307035"/>
              <a:gd name="connsiteX102" fmla="*/ 69148 w 1577436"/>
              <a:gd name="connsiteY102" fmla="*/ 2109148 h 2307035"/>
              <a:gd name="connsiteX103" fmla="*/ 69148 w 1577436"/>
              <a:gd name="connsiteY103" fmla="*/ 2124745 h 2307035"/>
              <a:gd name="connsiteX104" fmla="*/ 128417 w 1577436"/>
              <a:gd name="connsiteY104" fmla="*/ 2181155 h 2307035"/>
              <a:gd name="connsiteX105" fmla="*/ 137255 w 1577436"/>
              <a:gd name="connsiteY105" fmla="*/ 2184015 h 2307035"/>
              <a:gd name="connsiteX106" fmla="*/ 155192 w 1577436"/>
              <a:gd name="connsiteY106" fmla="*/ 2188434 h 2307035"/>
              <a:gd name="connsiteX107" fmla="*/ 206403 w 1577436"/>
              <a:gd name="connsiteY107" fmla="*/ 2253942 h 2307035"/>
              <a:gd name="connsiteX108" fmla="*/ 310384 w 1577436"/>
              <a:gd name="connsiteY108" fmla="*/ 2306973 h 2307035"/>
              <a:gd name="connsiteX109" fmla="*/ 330660 w 1577436"/>
              <a:gd name="connsiteY109" fmla="*/ 2296055 h 2307035"/>
              <a:gd name="connsiteX110" fmla="*/ 320002 w 1577436"/>
              <a:gd name="connsiteY110" fmla="*/ 2278638 h 2307035"/>
              <a:gd name="connsiteX111" fmla="*/ 284909 w 1577436"/>
              <a:gd name="connsiteY111" fmla="*/ 2246143 h 2307035"/>
              <a:gd name="connsiteX112" fmla="*/ 271911 w 1577436"/>
              <a:gd name="connsiteY112" fmla="*/ 2205851 h 2307035"/>
              <a:gd name="connsiteX113" fmla="*/ 266972 w 1577436"/>
              <a:gd name="connsiteY113" fmla="*/ 2129685 h 2307035"/>
              <a:gd name="connsiteX114" fmla="*/ 262293 w 1577436"/>
              <a:gd name="connsiteY114" fmla="*/ 2086532 h 2307035"/>
              <a:gd name="connsiteX115" fmla="*/ 274771 w 1577436"/>
              <a:gd name="connsiteY115" fmla="*/ 2072235 h 2307035"/>
              <a:gd name="connsiteX116" fmla="*/ 285689 w 1577436"/>
              <a:gd name="connsiteY116" fmla="*/ 2059497 h 2307035"/>
              <a:gd name="connsiteX117" fmla="*/ 285169 w 1577436"/>
              <a:gd name="connsiteY117" fmla="*/ 2037401 h 2307035"/>
              <a:gd name="connsiteX118" fmla="*/ 300766 w 1577436"/>
              <a:gd name="connsiteY118" fmla="*/ 1974232 h 2307035"/>
              <a:gd name="connsiteX119" fmla="*/ 333260 w 1577436"/>
              <a:gd name="connsiteY119" fmla="*/ 1899366 h 2307035"/>
              <a:gd name="connsiteX120" fmla="*/ 374333 w 1577436"/>
              <a:gd name="connsiteY120" fmla="*/ 1790446 h 2307035"/>
              <a:gd name="connsiteX121" fmla="*/ 437761 w 1577436"/>
              <a:gd name="connsiteY121" fmla="*/ 1668528 h 2307035"/>
              <a:gd name="connsiteX122" fmla="*/ 449719 w 1577436"/>
              <a:gd name="connsiteY122" fmla="*/ 1650071 h 2307035"/>
              <a:gd name="connsiteX123" fmla="*/ 473375 w 1577436"/>
              <a:gd name="connsiteY123" fmla="*/ 1614457 h 2307035"/>
              <a:gd name="connsiteX124" fmla="*/ 506909 w 1577436"/>
              <a:gd name="connsiteY124" fmla="*/ 1557528 h 2307035"/>
              <a:gd name="connsiteX125" fmla="*/ 521206 w 1577436"/>
              <a:gd name="connsiteY125" fmla="*/ 1543490 h 2307035"/>
              <a:gd name="connsiteX126" fmla="*/ 525365 w 1577436"/>
              <a:gd name="connsiteY126" fmla="*/ 1563247 h 2307035"/>
              <a:gd name="connsiteX127" fmla="*/ 527445 w 1577436"/>
              <a:gd name="connsiteY127" fmla="*/ 1685165 h 2307035"/>
              <a:gd name="connsiteX128" fmla="*/ 544342 w 1577436"/>
              <a:gd name="connsiteY128" fmla="*/ 1753012 h 2307035"/>
              <a:gd name="connsiteX129" fmla="*/ 559939 w 1577436"/>
              <a:gd name="connsiteY129" fmla="*/ 1766790 h 2307035"/>
              <a:gd name="connsiteX130" fmla="*/ 573717 w 1577436"/>
              <a:gd name="connsiteY130" fmla="*/ 1751453 h 2307035"/>
              <a:gd name="connsiteX131" fmla="*/ 576576 w 1577436"/>
              <a:gd name="connsiteY131" fmla="*/ 1730916 h 2307035"/>
              <a:gd name="connsiteX132" fmla="*/ 577616 w 1577436"/>
              <a:gd name="connsiteY132" fmla="*/ 1699722 h 2307035"/>
              <a:gd name="connsiteX133" fmla="*/ 598932 w 1577436"/>
              <a:gd name="connsiteY133" fmla="*/ 1629795 h 2307035"/>
              <a:gd name="connsiteX134" fmla="*/ 649363 w 1577436"/>
              <a:gd name="connsiteY134" fmla="*/ 1560647 h 2307035"/>
              <a:gd name="connsiteX135" fmla="*/ 651963 w 1577436"/>
              <a:gd name="connsiteY135" fmla="*/ 1552588 h 2307035"/>
              <a:gd name="connsiteX136" fmla="*/ 662101 w 1577436"/>
              <a:gd name="connsiteY136" fmla="*/ 1519574 h 2307035"/>
              <a:gd name="connsiteX137" fmla="*/ 687576 w 1577436"/>
              <a:gd name="connsiteY137" fmla="*/ 1513076 h 2307035"/>
              <a:gd name="connsiteX138" fmla="*/ 700834 w 1577436"/>
              <a:gd name="connsiteY138" fmla="*/ 1510736 h 2307035"/>
              <a:gd name="connsiteX139" fmla="*/ 775440 w 1577436"/>
              <a:gd name="connsiteY139" fmla="*/ 1444188 h 2307035"/>
              <a:gd name="connsiteX140" fmla="*/ 811054 w 1577436"/>
              <a:gd name="connsiteY140" fmla="*/ 1420792 h 2307035"/>
              <a:gd name="connsiteX141" fmla="*/ 939731 w 1577436"/>
              <a:gd name="connsiteY141" fmla="*/ 1346186 h 2307035"/>
              <a:gd name="connsiteX142" fmla="*/ 1044232 w 1577436"/>
              <a:gd name="connsiteY142" fmla="*/ 1265080 h 2307035"/>
              <a:gd name="connsiteX143" fmla="*/ 1110780 w 1577436"/>
              <a:gd name="connsiteY143" fmla="*/ 1203471 h 2307035"/>
              <a:gd name="connsiteX144" fmla="*/ 1128977 w 1577436"/>
              <a:gd name="connsiteY144" fmla="*/ 1141603 h 2307035"/>
              <a:gd name="connsiteX145" fmla="*/ 1114679 w 1577436"/>
              <a:gd name="connsiteY145" fmla="*/ 1105469 h 2307035"/>
              <a:gd name="connsiteX146" fmla="*/ 1093623 w 1577436"/>
              <a:gd name="connsiteY146" fmla="*/ 1077914 h 2307035"/>
              <a:gd name="connsiteX147" fmla="*/ 977424 w 1577436"/>
              <a:gd name="connsiteY147" fmla="*/ 1012926 h 2307035"/>
              <a:gd name="connsiteX148" fmla="*/ 857066 w 1577436"/>
              <a:gd name="connsiteY148" fmla="*/ 964834 h 2307035"/>
              <a:gd name="connsiteX149" fmla="*/ 840169 w 1577436"/>
              <a:gd name="connsiteY149" fmla="*/ 939619 h 2307035"/>
              <a:gd name="connsiteX150" fmla="*/ 850567 w 1577436"/>
              <a:gd name="connsiteY150" fmla="*/ 826279 h 2307035"/>
              <a:gd name="connsiteX151" fmla="*/ 875782 w 1577436"/>
              <a:gd name="connsiteY151" fmla="*/ 674207 h 2307035"/>
              <a:gd name="connsiteX152" fmla="*/ 892159 w 1577436"/>
              <a:gd name="connsiteY152" fmla="*/ 642493 h 2307035"/>
              <a:gd name="connsiteX153" fmla="*/ 935312 w 1577436"/>
              <a:gd name="connsiteY153" fmla="*/ 590502 h 2307035"/>
              <a:gd name="connsiteX154" fmla="*/ 984443 w 1577436"/>
              <a:gd name="connsiteY154" fmla="*/ 565027 h 2307035"/>
              <a:gd name="connsiteX155" fmla="*/ 1151853 w 1577436"/>
              <a:gd name="connsiteY155" fmla="*/ 562947 h 2307035"/>
              <a:gd name="connsiteX156" fmla="*/ 1208522 w 1577436"/>
              <a:gd name="connsiteY156" fmla="*/ 557228 h 2307035"/>
              <a:gd name="connsiteX157" fmla="*/ 1337719 w 1577436"/>
              <a:gd name="connsiteY157" fmla="*/ 503938 h 2307035"/>
              <a:gd name="connsiteX158" fmla="*/ 1368134 w 1577436"/>
              <a:gd name="connsiteY158" fmla="*/ 487041 h 2307035"/>
              <a:gd name="connsiteX159" fmla="*/ 1411546 w 1577436"/>
              <a:gd name="connsiteY159" fmla="*/ 465205 h 2307035"/>
              <a:gd name="connsiteX160" fmla="*/ 1446380 w 1577436"/>
              <a:gd name="connsiteY160" fmla="*/ 454546 h 2307035"/>
              <a:gd name="connsiteX161" fmla="*/ 1462497 w 1577436"/>
              <a:gd name="connsiteY161" fmla="*/ 434270 h 2307035"/>
              <a:gd name="connsiteX162" fmla="*/ 1476534 w 1577436"/>
              <a:gd name="connsiteY162" fmla="*/ 409055 h 2307035"/>
              <a:gd name="connsiteX163" fmla="*/ 1476274 w 1577436"/>
              <a:gd name="connsiteY163" fmla="*/ 407755 h 2307035"/>
              <a:gd name="connsiteX164" fmla="*/ 1484853 w 1577436"/>
              <a:gd name="connsiteY164" fmla="*/ 395797 h 2307035"/>
              <a:gd name="connsiteX165" fmla="*/ 1537363 w 1577436"/>
              <a:gd name="connsiteY165" fmla="*/ 371621 h 2307035"/>
              <a:gd name="connsiteX166" fmla="*/ 1567258 w 1577436"/>
              <a:gd name="connsiteY166" fmla="*/ 351345 h 2307035"/>
              <a:gd name="connsiteX167" fmla="*/ 1575057 w 1577436"/>
              <a:gd name="connsiteY167" fmla="*/ 327169 h 2307035"/>
              <a:gd name="connsiteX168" fmla="*/ 842768 w 1577436"/>
              <a:gd name="connsiteY168" fmla="*/ 1205031 h 2307035"/>
              <a:gd name="connsiteX169" fmla="*/ 755424 w 1577436"/>
              <a:gd name="connsiteY169" fmla="*/ 1296795 h 2307035"/>
              <a:gd name="connsiteX170" fmla="*/ 703433 w 1577436"/>
              <a:gd name="connsiteY170" fmla="*/ 1345146 h 2307035"/>
              <a:gd name="connsiteX171" fmla="*/ 682897 w 1577436"/>
              <a:gd name="connsiteY171" fmla="*/ 1355284 h 2307035"/>
              <a:gd name="connsiteX172" fmla="*/ 606731 w 1577436"/>
              <a:gd name="connsiteY172" fmla="*/ 1399996 h 2307035"/>
              <a:gd name="connsiteX173" fmla="*/ 595813 w 1577436"/>
              <a:gd name="connsiteY173" fmla="*/ 1412734 h 2307035"/>
              <a:gd name="connsiteX174" fmla="*/ 587494 w 1577436"/>
              <a:gd name="connsiteY174" fmla="*/ 1414293 h 2307035"/>
              <a:gd name="connsiteX175" fmla="*/ 586454 w 1577436"/>
              <a:gd name="connsiteY175" fmla="*/ 1406495 h 2307035"/>
              <a:gd name="connsiteX176" fmla="*/ 588274 w 1577436"/>
              <a:gd name="connsiteY176" fmla="*/ 1401556 h 2307035"/>
              <a:gd name="connsiteX177" fmla="*/ 668340 w 1577436"/>
              <a:gd name="connsiteY177" fmla="*/ 1224268 h 2307035"/>
              <a:gd name="connsiteX178" fmla="*/ 699534 w 1577436"/>
              <a:gd name="connsiteY178" fmla="*/ 1202692 h 2307035"/>
              <a:gd name="connsiteX179" fmla="*/ 828211 w 1577436"/>
              <a:gd name="connsiteY179" fmla="*/ 1202692 h 2307035"/>
              <a:gd name="connsiteX180" fmla="*/ 842768 w 1577436"/>
              <a:gd name="connsiteY180" fmla="*/ 1205031 h 2307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</a:cxnLst>
            <a:rect l="l" t="t" r="r" b="b"/>
            <a:pathLst>
              <a:path w="1577436" h="2307035">
                <a:moveTo>
                  <a:pt x="1575057" y="327169"/>
                </a:moveTo>
                <a:cubicBezTo>
                  <a:pt x="1568298" y="313132"/>
                  <a:pt x="1558679" y="301954"/>
                  <a:pt x="1547242" y="291556"/>
                </a:cubicBezTo>
                <a:cubicBezTo>
                  <a:pt x="1541523" y="286357"/>
                  <a:pt x="1536323" y="284537"/>
                  <a:pt x="1530345" y="289736"/>
                </a:cubicBezTo>
                <a:cubicBezTo>
                  <a:pt x="1524626" y="294935"/>
                  <a:pt x="1519167" y="292336"/>
                  <a:pt x="1513968" y="289216"/>
                </a:cubicBezTo>
                <a:cubicBezTo>
                  <a:pt x="1505649" y="284017"/>
                  <a:pt x="1499410" y="286097"/>
                  <a:pt x="1494991" y="294935"/>
                </a:cubicBezTo>
                <a:cubicBezTo>
                  <a:pt x="1491352" y="302214"/>
                  <a:pt x="1487452" y="309493"/>
                  <a:pt x="1483553" y="316771"/>
                </a:cubicBezTo>
                <a:cubicBezTo>
                  <a:pt x="1474195" y="333928"/>
                  <a:pt x="1461197" y="338607"/>
                  <a:pt x="1442480" y="332108"/>
                </a:cubicBezTo>
                <a:cubicBezTo>
                  <a:pt x="1425064" y="326130"/>
                  <a:pt x="1420904" y="327949"/>
                  <a:pt x="1415445" y="346146"/>
                </a:cubicBezTo>
                <a:cubicBezTo>
                  <a:pt x="1413626" y="351865"/>
                  <a:pt x="1413366" y="357584"/>
                  <a:pt x="1406087" y="360443"/>
                </a:cubicBezTo>
                <a:cubicBezTo>
                  <a:pt x="1356176" y="379940"/>
                  <a:pt x="1308344" y="404376"/>
                  <a:pt x="1254014" y="411394"/>
                </a:cubicBezTo>
                <a:cubicBezTo>
                  <a:pt x="1224900" y="415034"/>
                  <a:pt x="1197085" y="428811"/>
                  <a:pt x="1167450" y="426991"/>
                </a:cubicBezTo>
                <a:cubicBezTo>
                  <a:pt x="1123778" y="424132"/>
                  <a:pt x="1080106" y="423872"/>
                  <a:pt x="1036433" y="424132"/>
                </a:cubicBezTo>
                <a:cubicBezTo>
                  <a:pt x="1017457" y="424132"/>
                  <a:pt x="1000560" y="417113"/>
                  <a:pt x="995101" y="395537"/>
                </a:cubicBezTo>
                <a:cubicBezTo>
                  <a:pt x="994321" y="392158"/>
                  <a:pt x="992501" y="389038"/>
                  <a:pt x="991202" y="385919"/>
                </a:cubicBezTo>
                <a:cubicBezTo>
                  <a:pt x="980544" y="363823"/>
                  <a:pt x="969625" y="342507"/>
                  <a:pt x="942850" y="335748"/>
                </a:cubicBezTo>
                <a:cubicBezTo>
                  <a:pt x="935312" y="333928"/>
                  <a:pt x="936611" y="328209"/>
                  <a:pt x="941810" y="324310"/>
                </a:cubicBezTo>
                <a:cubicBezTo>
                  <a:pt x="944410" y="322230"/>
                  <a:pt x="948049" y="321710"/>
                  <a:pt x="951429" y="320411"/>
                </a:cubicBezTo>
                <a:cubicBezTo>
                  <a:pt x="974045" y="312872"/>
                  <a:pt x="996661" y="306113"/>
                  <a:pt x="1019017" y="297795"/>
                </a:cubicBezTo>
                <a:cubicBezTo>
                  <a:pt x="1037993" y="290776"/>
                  <a:pt x="1041113" y="282717"/>
                  <a:pt x="1035134" y="263481"/>
                </a:cubicBezTo>
                <a:cubicBezTo>
                  <a:pt x="1033834" y="259062"/>
                  <a:pt x="1030195" y="254642"/>
                  <a:pt x="1033054" y="249963"/>
                </a:cubicBezTo>
                <a:cubicBezTo>
                  <a:pt x="1037473" y="242165"/>
                  <a:pt x="1036953" y="234106"/>
                  <a:pt x="1035394" y="226048"/>
                </a:cubicBezTo>
                <a:cubicBezTo>
                  <a:pt x="1033834" y="216949"/>
                  <a:pt x="1035394" y="209151"/>
                  <a:pt x="1043192" y="202912"/>
                </a:cubicBezTo>
                <a:cubicBezTo>
                  <a:pt x="1048651" y="198493"/>
                  <a:pt x="1049431" y="193813"/>
                  <a:pt x="1044492" y="187315"/>
                </a:cubicBezTo>
                <a:cubicBezTo>
                  <a:pt x="1038773" y="180036"/>
                  <a:pt x="1032274" y="174057"/>
                  <a:pt x="1025255" y="168078"/>
                </a:cubicBezTo>
                <a:cubicBezTo>
                  <a:pt x="1013298" y="158200"/>
                  <a:pt x="1009138" y="143642"/>
                  <a:pt x="1015117" y="129865"/>
                </a:cubicBezTo>
                <a:cubicBezTo>
                  <a:pt x="1017717" y="124146"/>
                  <a:pt x="1016417" y="121546"/>
                  <a:pt x="1012518" y="117907"/>
                </a:cubicBezTo>
                <a:cubicBezTo>
                  <a:pt x="1003419" y="109849"/>
                  <a:pt x="995101" y="101010"/>
                  <a:pt x="986262" y="92692"/>
                </a:cubicBezTo>
                <a:cubicBezTo>
                  <a:pt x="980544" y="86973"/>
                  <a:pt x="980803" y="81774"/>
                  <a:pt x="986522" y="76055"/>
                </a:cubicBezTo>
                <a:cubicBezTo>
                  <a:pt x="992501" y="70076"/>
                  <a:pt x="999260" y="63837"/>
                  <a:pt x="1003419" y="56558"/>
                </a:cubicBezTo>
                <a:cubicBezTo>
                  <a:pt x="1007319" y="49799"/>
                  <a:pt x="1013038" y="39921"/>
                  <a:pt x="1002899" y="33942"/>
                </a:cubicBezTo>
                <a:cubicBezTo>
                  <a:pt x="984963" y="23284"/>
                  <a:pt x="965466" y="14186"/>
                  <a:pt x="944150" y="16785"/>
                </a:cubicBezTo>
                <a:cubicBezTo>
                  <a:pt x="929073" y="18605"/>
                  <a:pt x="916075" y="17565"/>
                  <a:pt x="904637" y="6387"/>
                </a:cubicBezTo>
                <a:cubicBezTo>
                  <a:pt x="902038" y="4048"/>
                  <a:pt x="897618" y="3268"/>
                  <a:pt x="893719" y="2488"/>
                </a:cubicBezTo>
                <a:cubicBezTo>
                  <a:pt x="859925" y="-2971"/>
                  <a:pt x="827951" y="-372"/>
                  <a:pt x="798056" y="19645"/>
                </a:cubicBezTo>
                <a:cubicBezTo>
                  <a:pt x="766862" y="40441"/>
                  <a:pt x="746326" y="68256"/>
                  <a:pt x="741127" y="104130"/>
                </a:cubicBezTo>
                <a:cubicBezTo>
                  <a:pt x="734888" y="147802"/>
                  <a:pt x="740087" y="191214"/>
                  <a:pt x="759323" y="231767"/>
                </a:cubicBezTo>
                <a:cubicBezTo>
                  <a:pt x="766602" y="247364"/>
                  <a:pt x="761923" y="255942"/>
                  <a:pt x="744766" y="255682"/>
                </a:cubicBezTo>
                <a:cubicBezTo>
                  <a:pt x="734368" y="255682"/>
                  <a:pt x="724230" y="254902"/>
                  <a:pt x="714092" y="251003"/>
                </a:cubicBezTo>
                <a:cubicBezTo>
                  <a:pt x="690176" y="241905"/>
                  <a:pt x="666260" y="233326"/>
                  <a:pt x="642084" y="225008"/>
                </a:cubicBezTo>
                <a:cubicBezTo>
                  <a:pt x="606991" y="212790"/>
                  <a:pt x="583855" y="217209"/>
                  <a:pt x="561239" y="246064"/>
                </a:cubicBezTo>
                <a:cubicBezTo>
                  <a:pt x="544862" y="266860"/>
                  <a:pt x="521206" y="269980"/>
                  <a:pt x="500670" y="271539"/>
                </a:cubicBezTo>
                <a:cubicBezTo>
                  <a:pt x="468956" y="273879"/>
                  <a:pt x="436981" y="275179"/>
                  <a:pt x="405007" y="277258"/>
                </a:cubicBezTo>
                <a:cubicBezTo>
                  <a:pt x="349117" y="280638"/>
                  <a:pt x="294267" y="289736"/>
                  <a:pt x="239677" y="302734"/>
                </a:cubicBezTo>
                <a:cubicBezTo>
                  <a:pt x="220440" y="307413"/>
                  <a:pt x="206923" y="316511"/>
                  <a:pt x="198084" y="333928"/>
                </a:cubicBezTo>
                <a:cubicBezTo>
                  <a:pt x="154412" y="417893"/>
                  <a:pt x="102162" y="497179"/>
                  <a:pt x="59529" y="581923"/>
                </a:cubicBezTo>
                <a:cubicBezTo>
                  <a:pt x="53550" y="594141"/>
                  <a:pt x="50431" y="603240"/>
                  <a:pt x="62909" y="612858"/>
                </a:cubicBezTo>
                <a:cubicBezTo>
                  <a:pt x="68108" y="617017"/>
                  <a:pt x="70447" y="624816"/>
                  <a:pt x="75646" y="628975"/>
                </a:cubicBezTo>
                <a:cubicBezTo>
                  <a:pt x="86564" y="638073"/>
                  <a:pt x="82145" y="645352"/>
                  <a:pt x="75386" y="653930"/>
                </a:cubicBezTo>
                <a:cubicBezTo>
                  <a:pt x="61869" y="670827"/>
                  <a:pt x="47831" y="687724"/>
                  <a:pt x="42112" y="709041"/>
                </a:cubicBezTo>
                <a:cubicBezTo>
                  <a:pt x="36133" y="732176"/>
                  <a:pt x="23136" y="748034"/>
                  <a:pt x="0" y="755312"/>
                </a:cubicBezTo>
                <a:cubicBezTo>
                  <a:pt x="0" y="757912"/>
                  <a:pt x="0" y="760511"/>
                  <a:pt x="0" y="763111"/>
                </a:cubicBezTo>
                <a:cubicBezTo>
                  <a:pt x="11438" y="771949"/>
                  <a:pt x="20796" y="763631"/>
                  <a:pt x="30934" y="759731"/>
                </a:cubicBezTo>
                <a:cubicBezTo>
                  <a:pt x="35874" y="757652"/>
                  <a:pt x="40553" y="752453"/>
                  <a:pt x="46272" y="757912"/>
                </a:cubicBezTo>
                <a:cubicBezTo>
                  <a:pt x="51211" y="762851"/>
                  <a:pt x="50951" y="769090"/>
                  <a:pt x="48871" y="775069"/>
                </a:cubicBezTo>
                <a:cubicBezTo>
                  <a:pt x="44972" y="787546"/>
                  <a:pt x="40033" y="799504"/>
                  <a:pt x="27295" y="806263"/>
                </a:cubicBezTo>
                <a:cubicBezTo>
                  <a:pt x="24176" y="807823"/>
                  <a:pt x="19756" y="810162"/>
                  <a:pt x="21836" y="815101"/>
                </a:cubicBezTo>
                <a:cubicBezTo>
                  <a:pt x="23396" y="819001"/>
                  <a:pt x="27295" y="820560"/>
                  <a:pt x="31194" y="821080"/>
                </a:cubicBezTo>
                <a:cubicBezTo>
                  <a:pt x="38993" y="822380"/>
                  <a:pt x="44452" y="818221"/>
                  <a:pt x="49391" y="813022"/>
                </a:cubicBezTo>
                <a:cubicBezTo>
                  <a:pt x="55630" y="806783"/>
                  <a:pt x="58749" y="798464"/>
                  <a:pt x="63169" y="791186"/>
                </a:cubicBezTo>
                <a:cubicBezTo>
                  <a:pt x="65248" y="787546"/>
                  <a:pt x="67068" y="782607"/>
                  <a:pt x="72787" y="784167"/>
                </a:cubicBezTo>
                <a:cubicBezTo>
                  <a:pt x="77466" y="785727"/>
                  <a:pt x="76426" y="790666"/>
                  <a:pt x="76166" y="794305"/>
                </a:cubicBezTo>
                <a:cubicBezTo>
                  <a:pt x="75386" y="801584"/>
                  <a:pt x="73827" y="808863"/>
                  <a:pt x="72787" y="816141"/>
                </a:cubicBezTo>
                <a:cubicBezTo>
                  <a:pt x="72007" y="820560"/>
                  <a:pt x="70187" y="823160"/>
                  <a:pt x="64988" y="822380"/>
                </a:cubicBezTo>
                <a:cubicBezTo>
                  <a:pt x="59529" y="821340"/>
                  <a:pt x="55370" y="822900"/>
                  <a:pt x="56410" y="829919"/>
                </a:cubicBezTo>
                <a:cubicBezTo>
                  <a:pt x="57450" y="836938"/>
                  <a:pt x="59789" y="842657"/>
                  <a:pt x="68628" y="841877"/>
                </a:cubicBezTo>
                <a:cubicBezTo>
                  <a:pt x="75646" y="841097"/>
                  <a:pt x="80066" y="836158"/>
                  <a:pt x="85785" y="833038"/>
                </a:cubicBezTo>
                <a:cubicBezTo>
                  <a:pt x="90204" y="830439"/>
                  <a:pt x="93843" y="827579"/>
                  <a:pt x="100082" y="830179"/>
                </a:cubicBezTo>
                <a:cubicBezTo>
                  <a:pt x="113340" y="835898"/>
                  <a:pt x="128937" y="824460"/>
                  <a:pt x="128677" y="809642"/>
                </a:cubicBezTo>
                <a:cubicBezTo>
                  <a:pt x="128417" y="796125"/>
                  <a:pt x="127377" y="782867"/>
                  <a:pt x="127637" y="769350"/>
                </a:cubicBezTo>
                <a:cubicBezTo>
                  <a:pt x="128157" y="752453"/>
                  <a:pt x="135176" y="745694"/>
                  <a:pt x="151553" y="744134"/>
                </a:cubicBezTo>
                <a:cubicBezTo>
                  <a:pt x="156752" y="743614"/>
                  <a:pt x="161951" y="743094"/>
                  <a:pt x="167150" y="742575"/>
                </a:cubicBezTo>
                <a:cubicBezTo>
                  <a:pt x="175728" y="741795"/>
                  <a:pt x="180148" y="737115"/>
                  <a:pt x="181707" y="728797"/>
                </a:cubicBezTo>
                <a:cubicBezTo>
                  <a:pt x="184827" y="713720"/>
                  <a:pt x="183527" y="700982"/>
                  <a:pt x="169230" y="691364"/>
                </a:cubicBezTo>
                <a:cubicBezTo>
                  <a:pt x="162211" y="686425"/>
                  <a:pt x="154672" y="680446"/>
                  <a:pt x="160911" y="668748"/>
                </a:cubicBezTo>
                <a:cubicBezTo>
                  <a:pt x="175728" y="641193"/>
                  <a:pt x="189246" y="613378"/>
                  <a:pt x="204063" y="585823"/>
                </a:cubicBezTo>
                <a:cubicBezTo>
                  <a:pt x="210042" y="574385"/>
                  <a:pt x="218621" y="564247"/>
                  <a:pt x="215761" y="549949"/>
                </a:cubicBezTo>
                <a:cubicBezTo>
                  <a:pt x="214981" y="545530"/>
                  <a:pt x="218881" y="543190"/>
                  <a:pt x="221480" y="540331"/>
                </a:cubicBezTo>
                <a:cubicBezTo>
                  <a:pt x="249035" y="511476"/>
                  <a:pt x="270611" y="477682"/>
                  <a:pt x="298426" y="449087"/>
                </a:cubicBezTo>
                <a:cubicBezTo>
                  <a:pt x="304405" y="443109"/>
                  <a:pt x="309344" y="439989"/>
                  <a:pt x="317143" y="440769"/>
                </a:cubicBezTo>
                <a:cubicBezTo>
                  <a:pt x="336120" y="443109"/>
                  <a:pt x="355096" y="441549"/>
                  <a:pt x="374333" y="441289"/>
                </a:cubicBezTo>
                <a:cubicBezTo>
                  <a:pt x="405527" y="440769"/>
                  <a:pt x="436721" y="441029"/>
                  <a:pt x="467916" y="441029"/>
                </a:cubicBezTo>
                <a:cubicBezTo>
                  <a:pt x="476494" y="441029"/>
                  <a:pt x="484293" y="442589"/>
                  <a:pt x="484293" y="454546"/>
                </a:cubicBezTo>
                <a:cubicBezTo>
                  <a:pt x="484033" y="495359"/>
                  <a:pt x="483253" y="535912"/>
                  <a:pt x="479874" y="576464"/>
                </a:cubicBezTo>
                <a:cubicBezTo>
                  <a:pt x="475714" y="630275"/>
                  <a:pt x="452319" y="676806"/>
                  <a:pt x="424244" y="721518"/>
                </a:cubicBezTo>
                <a:cubicBezTo>
                  <a:pt x="408127" y="747254"/>
                  <a:pt x="389930" y="771429"/>
                  <a:pt x="372773" y="796385"/>
                </a:cubicBezTo>
                <a:cubicBezTo>
                  <a:pt x="367054" y="804703"/>
                  <a:pt x="361335" y="812762"/>
                  <a:pt x="359515" y="822900"/>
                </a:cubicBezTo>
                <a:cubicBezTo>
                  <a:pt x="355096" y="848376"/>
                  <a:pt x="350677" y="874111"/>
                  <a:pt x="346258" y="899586"/>
                </a:cubicBezTo>
                <a:cubicBezTo>
                  <a:pt x="344438" y="909984"/>
                  <a:pt x="347298" y="914664"/>
                  <a:pt x="358216" y="910504"/>
                </a:cubicBezTo>
                <a:cubicBezTo>
                  <a:pt x="369134" y="906345"/>
                  <a:pt x="373033" y="911024"/>
                  <a:pt x="373293" y="921942"/>
                </a:cubicBezTo>
                <a:cubicBezTo>
                  <a:pt x="373553" y="930781"/>
                  <a:pt x="369394" y="940659"/>
                  <a:pt x="374073" y="948717"/>
                </a:cubicBezTo>
                <a:cubicBezTo>
                  <a:pt x="387590" y="971333"/>
                  <a:pt x="387070" y="995509"/>
                  <a:pt x="383951" y="1020464"/>
                </a:cubicBezTo>
                <a:cubicBezTo>
                  <a:pt x="381871" y="1037621"/>
                  <a:pt x="377192" y="1055558"/>
                  <a:pt x="382651" y="1071935"/>
                </a:cubicBezTo>
                <a:cubicBezTo>
                  <a:pt x="391490" y="1097931"/>
                  <a:pt x="397988" y="1125486"/>
                  <a:pt x="412546" y="1149141"/>
                </a:cubicBezTo>
                <a:cubicBezTo>
                  <a:pt x="427623" y="1174097"/>
                  <a:pt x="426843" y="1199312"/>
                  <a:pt x="418785" y="1225308"/>
                </a:cubicBezTo>
                <a:cubicBezTo>
                  <a:pt x="402148" y="1277558"/>
                  <a:pt x="386031" y="1330069"/>
                  <a:pt x="372253" y="1383099"/>
                </a:cubicBezTo>
                <a:cubicBezTo>
                  <a:pt x="357176" y="1441329"/>
                  <a:pt x="349377" y="1501638"/>
                  <a:pt x="319742" y="1555448"/>
                </a:cubicBezTo>
                <a:cubicBezTo>
                  <a:pt x="319483" y="1555708"/>
                  <a:pt x="319483" y="1556228"/>
                  <a:pt x="319483" y="1556748"/>
                </a:cubicBezTo>
                <a:cubicBezTo>
                  <a:pt x="313764" y="1577804"/>
                  <a:pt x="303365" y="1596780"/>
                  <a:pt x="291148" y="1614717"/>
                </a:cubicBezTo>
                <a:cubicBezTo>
                  <a:pt x="261513" y="1658130"/>
                  <a:pt x="238377" y="1704401"/>
                  <a:pt x="231618" y="1756912"/>
                </a:cubicBezTo>
                <a:cubicBezTo>
                  <a:pt x="226679" y="1795645"/>
                  <a:pt x="211862" y="1830738"/>
                  <a:pt x="198604" y="1866612"/>
                </a:cubicBezTo>
                <a:cubicBezTo>
                  <a:pt x="180667" y="1914703"/>
                  <a:pt x="160131" y="1962015"/>
                  <a:pt x="147653" y="2012186"/>
                </a:cubicBezTo>
                <a:cubicBezTo>
                  <a:pt x="143754" y="2027523"/>
                  <a:pt x="139075" y="2044420"/>
                  <a:pt x="124778" y="2053518"/>
                </a:cubicBezTo>
                <a:cubicBezTo>
                  <a:pt x="101902" y="2068075"/>
                  <a:pt x="87344" y="2090431"/>
                  <a:pt x="69148" y="2109148"/>
                </a:cubicBezTo>
                <a:cubicBezTo>
                  <a:pt x="63948" y="2114607"/>
                  <a:pt x="63689" y="2119286"/>
                  <a:pt x="69148" y="2124745"/>
                </a:cubicBezTo>
                <a:cubicBezTo>
                  <a:pt x="88124" y="2144242"/>
                  <a:pt x="107621" y="2163479"/>
                  <a:pt x="128417" y="2181155"/>
                </a:cubicBezTo>
                <a:cubicBezTo>
                  <a:pt x="130756" y="2183235"/>
                  <a:pt x="133616" y="2187394"/>
                  <a:pt x="137255" y="2184015"/>
                </a:cubicBezTo>
                <a:cubicBezTo>
                  <a:pt x="145834" y="2175956"/>
                  <a:pt x="150513" y="2183495"/>
                  <a:pt x="155192" y="2188434"/>
                </a:cubicBezTo>
                <a:cubicBezTo>
                  <a:pt x="174429" y="2208450"/>
                  <a:pt x="189506" y="2231846"/>
                  <a:pt x="206403" y="2253942"/>
                </a:cubicBezTo>
                <a:cubicBezTo>
                  <a:pt x="232398" y="2288256"/>
                  <a:pt x="268012" y="2304633"/>
                  <a:pt x="310384" y="2306973"/>
                </a:cubicBezTo>
                <a:cubicBezTo>
                  <a:pt x="318963" y="2307492"/>
                  <a:pt x="327801" y="2304893"/>
                  <a:pt x="330660" y="2296055"/>
                </a:cubicBezTo>
                <a:cubicBezTo>
                  <a:pt x="333520" y="2287476"/>
                  <a:pt x="325721" y="2282797"/>
                  <a:pt x="320002" y="2278638"/>
                </a:cubicBezTo>
                <a:cubicBezTo>
                  <a:pt x="307005" y="2269019"/>
                  <a:pt x="294787" y="2258881"/>
                  <a:pt x="284909" y="2246143"/>
                </a:cubicBezTo>
                <a:cubicBezTo>
                  <a:pt x="275810" y="2234186"/>
                  <a:pt x="270611" y="2221448"/>
                  <a:pt x="271911" y="2205851"/>
                </a:cubicBezTo>
                <a:cubicBezTo>
                  <a:pt x="273991" y="2180375"/>
                  <a:pt x="274251" y="2154380"/>
                  <a:pt x="266972" y="2129685"/>
                </a:cubicBezTo>
                <a:cubicBezTo>
                  <a:pt x="262553" y="2114867"/>
                  <a:pt x="262293" y="2101090"/>
                  <a:pt x="262293" y="2086532"/>
                </a:cubicBezTo>
                <a:cubicBezTo>
                  <a:pt x="262293" y="2077434"/>
                  <a:pt x="265672" y="2072495"/>
                  <a:pt x="274771" y="2072235"/>
                </a:cubicBezTo>
                <a:cubicBezTo>
                  <a:pt x="283089" y="2071975"/>
                  <a:pt x="286728" y="2068335"/>
                  <a:pt x="285689" y="2059497"/>
                </a:cubicBezTo>
                <a:cubicBezTo>
                  <a:pt x="284649" y="2052218"/>
                  <a:pt x="285689" y="2044680"/>
                  <a:pt x="285169" y="2037401"/>
                </a:cubicBezTo>
                <a:cubicBezTo>
                  <a:pt x="283349" y="2014525"/>
                  <a:pt x="288808" y="1994249"/>
                  <a:pt x="300766" y="1974232"/>
                </a:cubicBezTo>
                <a:cubicBezTo>
                  <a:pt x="314803" y="1950837"/>
                  <a:pt x="323642" y="1924841"/>
                  <a:pt x="333260" y="1899366"/>
                </a:cubicBezTo>
                <a:cubicBezTo>
                  <a:pt x="346778" y="1862973"/>
                  <a:pt x="355876" y="1825019"/>
                  <a:pt x="374333" y="1790446"/>
                </a:cubicBezTo>
                <a:cubicBezTo>
                  <a:pt x="395909" y="1750153"/>
                  <a:pt x="420344" y="1711160"/>
                  <a:pt x="437761" y="1668528"/>
                </a:cubicBezTo>
                <a:cubicBezTo>
                  <a:pt x="440621" y="1661769"/>
                  <a:pt x="445040" y="1655790"/>
                  <a:pt x="449719" y="1650071"/>
                </a:cubicBezTo>
                <a:cubicBezTo>
                  <a:pt x="459077" y="1639153"/>
                  <a:pt x="466876" y="1627195"/>
                  <a:pt x="473375" y="1614457"/>
                </a:cubicBezTo>
                <a:cubicBezTo>
                  <a:pt x="483253" y="1594701"/>
                  <a:pt x="493911" y="1575464"/>
                  <a:pt x="506909" y="1557528"/>
                </a:cubicBezTo>
                <a:cubicBezTo>
                  <a:pt x="510808" y="1552069"/>
                  <a:pt x="512108" y="1540631"/>
                  <a:pt x="521206" y="1543490"/>
                </a:cubicBezTo>
                <a:cubicBezTo>
                  <a:pt x="529525" y="1546090"/>
                  <a:pt x="525105" y="1556488"/>
                  <a:pt x="525365" y="1563247"/>
                </a:cubicBezTo>
                <a:cubicBezTo>
                  <a:pt x="526665" y="1603799"/>
                  <a:pt x="521986" y="1644612"/>
                  <a:pt x="527445" y="1685165"/>
                </a:cubicBezTo>
                <a:cubicBezTo>
                  <a:pt x="530565" y="1708300"/>
                  <a:pt x="536024" y="1731176"/>
                  <a:pt x="544342" y="1753012"/>
                </a:cubicBezTo>
                <a:cubicBezTo>
                  <a:pt x="546942" y="1759771"/>
                  <a:pt x="551361" y="1767050"/>
                  <a:pt x="559939" y="1766790"/>
                </a:cubicBezTo>
                <a:cubicBezTo>
                  <a:pt x="568778" y="1766530"/>
                  <a:pt x="571637" y="1758211"/>
                  <a:pt x="573717" y="1751453"/>
                </a:cubicBezTo>
                <a:cubicBezTo>
                  <a:pt x="575796" y="1744954"/>
                  <a:pt x="576056" y="1737935"/>
                  <a:pt x="576576" y="1730916"/>
                </a:cubicBezTo>
                <a:cubicBezTo>
                  <a:pt x="577096" y="1720518"/>
                  <a:pt x="577096" y="1710120"/>
                  <a:pt x="577616" y="1699722"/>
                </a:cubicBezTo>
                <a:cubicBezTo>
                  <a:pt x="578656" y="1674507"/>
                  <a:pt x="585415" y="1650591"/>
                  <a:pt x="598932" y="1629795"/>
                </a:cubicBezTo>
                <a:cubicBezTo>
                  <a:pt x="614269" y="1605879"/>
                  <a:pt x="630387" y="1581963"/>
                  <a:pt x="649363" y="1560647"/>
                </a:cubicBezTo>
                <a:cubicBezTo>
                  <a:pt x="651443" y="1558307"/>
                  <a:pt x="653522" y="1555448"/>
                  <a:pt x="651963" y="1552588"/>
                </a:cubicBezTo>
                <a:cubicBezTo>
                  <a:pt x="643904" y="1537771"/>
                  <a:pt x="655602" y="1529713"/>
                  <a:pt x="662101" y="1519574"/>
                </a:cubicBezTo>
                <a:cubicBezTo>
                  <a:pt x="668600" y="1509696"/>
                  <a:pt x="677438" y="1506837"/>
                  <a:pt x="687576" y="1513076"/>
                </a:cubicBezTo>
                <a:cubicBezTo>
                  <a:pt x="693295" y="1516455"/>
                  <a:pt x="696415" y="1514635"/>
                  <a:pt x="700834" y="1510736"/>
                </a:cubicBezTo>
                <a:cubicBezTo>
                  <a:pt x="725529" y="1488380"/>
                  <a:pt x="750745" y="1466284"/>
                  <a:pt x="775440" y="1444188"/>
                </a:cubicBezTo>
                <a:cubicBezTo>
                  <a:pt x="786098" y="1434570"/>
                  <a:pt x="798056" y="1427031"/>
                  <a:pt x="811054" y="1420792"/>
                </a:cubicBezTo>
                <a:cubicBezTo>
                  <a:pt x="856026" y="1399476"/>
                  <a:pt x="900218" y="1377380"/>
                  <a:pt x="939731" y="1346186"/>
                </a:cubicBezTo>
                <a:cubicBezTo>
                  <a:pt x="974305" y="1318891"/>
                  <a:pt x="1007579" y="1289516"/>
                  <a:pt x="1044232" y="1265080"/>
                </a:cubicBezTo>
                <a:cubicBezTo>
                  <a:pt x="1069707" y="1248183"/>
                  <a:pt x="1090504" y="1225827"/>
                  <a:pt x="1110780" y="1203471"/>
                </a:cubicBezTo>
                <a:cubicBezTo>
                  <a:pt x="1126377" y="1186315"/>
                  <a:pt x="1135996" y="1165778"/>
                  <a:pt x="1128977" y="1141603"/>
                </a:cubicBezTo>
                <a:cubicBezTo>
                  <a:pt x="1125337" y="1129125"/>
                  <a:pt x="1119878" y="1117167"/>
                  <a:pt x="1114679" y="1105469"/>
                </a:cubicBezTo>
                <a:cubicBezTo>
                  <a:pt x="1110000" y="1094551"/>
                  <a:pt x="1102981" y="1084933"/>
                  <a:pt x="1093623" y="1077914"/>
                </a:cubicBezTo>
                <a:cubicBezTo>
                  <a:pt x="1057750" y="1051399"/>
                  <a:pt x="1018237" y="1030603"/>
                  <a:pt x="977424" y="1012926"/>
                </a:cubicBezTo>
                <a:cubicBezTo>
                  <a:pt x="937911" y="995769"/>
                  <a:pt x="897359" y="980172"/>
                  <a:pt x="857066" y="964834"/>
                </a:cubicBezTo>
                <a:cubicBezTo>
                  <a:pt x="844588" y="960155"/>
                  <a:pt x="839389" y="952617"/>
                  <a:pt x="840169" y="939619"/>
                </a:cubicBezTo>
                <a:cubicBezTo>
                  <a:pt x="843028" y="901666"/>
                  <a:pt x="833670" y="862933"/>
                  <a:pt x="850567" y="826279"/>
                </a:cubicBezTo>
                <a:cubicBezTo>
                  <a:pt x="850827" y="774289"/>
                  <a:pt x="863824" y="724378"/>
                  <a:pt x="875782" y="674207"/>
                </a:cubicBezTo>
                <a:cubicBezTo>
                  <a:pt x="878642" y="661989"/>
                  <a:pt x="883841" y="651851"/>
                  <a:pt x="892159" y="642493"/>
                </a:cubicBezTo>
                <a:cubicBezTo>
                  <a:pt x="906977" y="625596"/>
                  <a:pt x="922574" y="608959"/>
                  <a:pt x="935312" y="590502"/>
                </a:cubicBezTo>
                <a:cubicBezTo>
                  <a:pt x="947789" y="572565"/>
                  <a:pt x="963127" y="565286"/>
                  <a:pt x="984443" y="565027"/>
                </a:cubicBezTo>
                <a:cubicBezTo>
                  <a:pt x="1040333" y="564247"/>
                  <a:pt x="1095963" y="559827"/>
                  <a:pt x="1151853" y="562947"/>
                </a:cubicBezTo>
                <a:cubicBezTo>
                  <a:pt x="1171089" y="563987"/>
                  <a:pt x="1189806" y="562687"/>
                  <a:pt x="1208522" y="557228"/>
                </a:cubicBezTo>
                <a:cubicBezTo>
                  <a:pt x="1253494" y="543970"/>
                  <a:pt x="1296387" y="526034"/>
                  <a:pt x="1337719" y="503938"/>
                </a:cubicBezTo>
                <a:cubicBezTo>
                  <a:pt x="1347857" y="498478"/>
                  <a:pt x="1359815" y="494579"/>
                  <a:pt x="1368134" y="487041"/>
                </a:cubicBezTo>
                <a:cubicBezTo>
                  <a:pt x="1380872" y="475083"/>
                  <a:pt x="1395689" y="469884"/>
                  <a:pt x="1411546" y="465205"/>
                </a:cubicBezTo>
                <a:cubicBezTo>
                  <a:pt x="1423244" y="461825"/>
                  <a:pt x="1434942" y="458446"/>
                  <a:pt x="1446380" y="454546"/>
                </a:cubicBezTo>
                <a:cubicBezTo>
                  <a:pt x="1455738" y="451427"/>
                  <a:pt x="1469515" y="451947"/>
                  <a:pt x="1462497" y="434270"/>
                </a:cubicBezTo>
                <a:cubicBezTo>
                  <a:pt x="1457558" y="421792"/>
                  <a:pt x="1484333" y="424652"/>
                  <a:pt x="1476534" y="409055"/>
                </a:cubicBezTo>
                <a:cubicBezTo>
                  <a:pt x="1476274" y="408795"/>
                  <a:pt x="1476534" y="408275"/>
                  <a:pt x="1476274" y="407755"/>
                </a:cubicBezTo>
                <a:cubicBezTo>
                  <a:pt x="1473415" y="399696"/>
                  <a:pt x="1477574" y="397097"/>
                  <a:pt x="1484853" y="395797"/>
                </a:cubicBezTo>
                <a:cubicBezTo>
                  <a:pt x="1504349" y="392158"/>
                  <a:pt x="1521246" y="383059"/>
                  <a:pt x="1537363" y="371621"/>
                </a:cubicBezTo>
                <a:cubicBezTo>
                  <a:pt x="1547242" y="364863"/>
                  <a:pt x="1555560" y="356024"/>
                  <a:pt x="1567258" y="351345"/>
                </a:cubicBezTo>
                <a:cubicBezTo>
                  <a:pt x="1576616" y="346926"/>
                  <a:pt x="1580256" y="338347"/>
                  <a:pt x="1575057" y="327169"/>
                </a:cubicBezTo>
                <a:close/>
                <a:moveTo>
                  <a:pt x="842768" y="1205031"/>
                </a:moveTo>
                <a:cubicBezTo>
                  <a:pt x="806635" y="1232586"/>
                  <a:pt x="784799" y="1268460"/>
                  <a:pt x="755424" y="1296795"/>
                </a:cubicBezTo>
                <a:cubicBezTo>
                  <a:pt x="738527" y="1313172"/>
                  <a:pt x="721110" y="1329549"/>
                  <a:pt x="703433" y="1345146"/>
                </a:cubicBezTo>
                <a:cubicBezTo>
                  <a:pt x="697454" y="1350345"/>
                  <a:pt x="690956" y="1353724"/>
                  <a:pt x="682897" y="1355284"/>
                </a:cubicBezTo>
                <a:cubicBezTo>
                  <a:pt x="652483" y="1361523"/>
                  <a:pt x="624928" y="1372701"/>
                  <a:pt x="606731" y="1399996"/>
                </a:cubicBezTo>
                <a:cubicBezTo>
                  <a:pt x="603611" y="1404675"/>
                  <a:pt x="599452" y="1408575"/>
                  <a:pt x="595813" y="1412734"/>
                </a:cubicBezTo>
                <a:cubicBezTo>
                  <a:pt x="593473" y="1415333"/>
                  <a:pt x="590614" y="1416113"/>
                  <a:pt x="587494" y="1414293"/>
                </a:cubicBezTo>
                <a:cubicBezTo>
                  <a:pt x="583855" y="1412214"/>
                  <a:pt x="585155" y="1409354"/>
                  <a:pt x="586454" y="1406495"/>
                </a:cubicBezTo>
                <a:cubicBezTo>
                  <a:pt x="587234" y="1404935"/>
                  <a:pt x="587494" y="1403115"/>
                  <a:pt x="588274" y="1401556"/>
                </a:cubicBezTo>
                <a:cubicBezTo>
                  <a:pt x="616869" y="1343326"/>
                  <a:pt x="642344" y="1283797"/>
                  <a:pt x="668340" y="1224268"/>
                </a:cubicBezTo>
                <a:cubicBezTo>
                  <a:pt x="674579" y="1210230"/>
                  <a:pt x="683157" y="1202432"/>
                  <a:pt x="699534" y="1202692"/>
                </a:cubicBezTo>
                <a:cubicBezTo>
                  <a:pt x="742426" y="1203212"/>
                  <a:pt x="785319" y="1202692"/>
                  <a:pt x="828211" y="1202692"/>
                </a:cubicBezTo>
                <a:cubicBezTo>
                  <a:pt x="831590" y="1202952"/>
                  <a:pt x="834970" y="1203991"/>
                  <a:pt x="842768" y="1205031"/>
                </a:cubicBezTo>
                <a:close/>
              </a:path>
            </a:pathLst>
          </a:custGeom>
          <a:solidFill>
            <a:schemeClr val="accent4"/>
          </a:solidFill>
          <a:ln w="259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b="1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0C3017-35AE-2DDB-49CB-19869365C36E}"/>
              </a:ext>
            </a:extLst>
          </p:cNvPr>
          <p:cNvSpPr txBox="1"/>
          <p:nvPr/>
        </p:nvSpPr>
        <p:spPr>
          <a:xfrm>
            <a:off x="2974171" y="1719120"/>
            <a:ext cx="8877463" cy="30662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indent="-342900" algn="r" rtl="1">
              <a:lnSpc>
                <a:spcPct val="250000"/>
              </a:lnSpc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ar-SA" b="1" kern="100">
                <a:effectLst/>
                <a:latin typeface="Yekan Bakh" panose="00000500000000000000" pitchFamily="50" charset="-78"/>
                <a:ea typeface="Aptos" panose="020B0004020202020204" pitchFamily="34" charset="0"/>
                <a:cs typeface="Yekan Bakh" panose="00000500000000000000" pitchFamily="50" charset="-78"/>
              </a:rPr>
              <a:t>کاهش هزینه: صرفه‌جویی </a:t>
            </a:r>
            <a:r>
              <a:rPr lang="fa-IR" b="1" kern="100">
                <a:effectLst/>
                <a:latin typeface="Yekan Bakh" panose="00000500000000000000" pitchFamily="50" charset="-78"/>
                <a:ea typeface="Aptos" panose="020B0004020202020204" pitchFamily="34" charset="0"/>
                <a:cs typeface="Yekan Bakh" panose="00000500000000000000" pitchFamily="50" charset="-78"/>
              </a:rPr>
              <a:t>۱۰–۱۵٪ </a:t>
            </a:r>
            <a:r>
              <a:rPr lang="ar-SA" b="1" kern="100">
                <a:effectLst/>
                <a:latin typeface="Yekan Bakh" panose="00000500000000000000" pitchFamily="50" charset="-78"/>
                <a:ea typeface="Aptos" panose="020B0004020202020204" pitchFamily="34" charset="0"/>
                <a:cs typeface="Yekan Bakh" panose="00000500000000000000" pitchFamily="50" charset="-78"/>
              </a:rPr>
              <a:t>در لجستیک و</a:t>
            </a:r>
            <a:r>
              <a:rPr lang="en-US" b="1" kern="100">
                <a:effectLst/>
                <a:latin typeface="Yekan Bakh" panose="00000500000000000000" pitchFamily="50" charset="-78"/>
                <a:ea typeface="Aptos" panose="020B0004020202020204" pitchFamily="34" charset="0"/>
                <a:cs typeface="Yekan Bakh" panose="00000500000000000000" pitchFamily="50" charset="-78"/>
              </a:rPr>
              <a:t> HR</a:t>
            </a:r>
          </a:p>
          <a:p>
            <a:pPr marL="342900" marR="0" indent="-342900" algn="r" rtl="1">
              <a:lnSpc>
                <a:spcPct val="250000"/>
              </a:lnSpc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ar-SA" b="1" kern="100">
                <a:effectLst/>
                <a:latin typeface="Yekan Bakh" panose="00000500000000000000" pitchFamily="50" charset="-78"/>
                <a:ea typeface="Aptos" panose="020B0004020202020204" pitchFamily="34" charset="0"/>
                <a:cs typeface="Yekan Bakh" panose="00000500000000000000" pitchFamily="50" charset="-78"/>
              </a:rPr>
              <a:t>سرعت </a:t>
            </a:r>
            <a:r>
              <a:rPr lang="ar-SA" b="1" kern="100" dirty="0">
                <a:effectLst/>
                <a:latin typeface="Yekan Bakh" panose="00000500000000000000" pitchFamily="50" charset="-78"/>
                <a:ea typeface="Aptos" panose="020B0004020202020204" pitchFamily="34" charset="0"/>
                <a:cs typeface="Yekan Bakh" panose="00000500000000000000" pitchFamily="50" charset="-78"/>
              </a:rPr>
              <a:t>تصمیم‌گیری: کاهش </a:t>
            </a:r>
            <a:r>
              <a:rPr lang="fa-IR" b="1" kern="100" dirty="0">
                <a:effectLst/>
                <a:latin typeface="Yekan Bakh" panose="00000500000000000000" pitchFamily="50" charset="-78"/>
                <a:ea typeface="Aptos" panose="020B0004020202020204" pitchFamily="34" charset="0"/>
                <a:cs typeface="Yekan Bakh" panose="00000500000000000000" pitchFamily="50" charset="-78"/>
              </a:rPr>
              <a:t>۵۰٪ </a:t>
            </a:r>
            <a:r>
              <a:rPr lang="ar-SA" b="1" kern="100" dirty="0">
                <a:effectLst/>
                <a:latin typeface="Yekan Bakh" panose="00000500000000000000" pitchFamily="50" charset="-78"/>
                <a:ea typeface="Aptos" panose="020B0004020202020204" pitchFamily="34" charset="0"/>
                <a:cs typeface="Yekan Bakh" panose="00000500000000000000" pitchFamily="50" charset="-78"/>
              </a:rPr>
              <a:t>زمان واکنش به بحران</a:t>
            </a:r>
            <a:endParaRPr lang="en-US" b="1" kern="100" dirty="0">
              <a:effectLst/>
              <a:latin typeface="Yekan Bakh" panose="00000500000000000000" pitchFamily="50" charset="-78"/>
              <a:ea typeface="Aptos" panose="020B0004020202020204" pitchFamily="34" charset="0"/>
              <a:cs typeface="Yekan Bakh" panose="00000500000000000000" pitchFamily="50" charset="-78"/>
            </a:endParaRPr>
          </a:p>
          <a:p>
            <a:pPr marL="342900" marR="0" indent="-342900" algn="r" rtl="1">
              <a:lnSpc>
                <a:spcPct val="250000"/>
              </a:lnSpc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ar-SA" b="1" kern="100" dirty="0">
                <a:effectLst/>
                <a:latin typeface="Yekan Bakh" panose="00000500000000000000" pitchFamily="50" charset="-78"/>
                <a:ea typeface="Aptos" panose="020B0004020202020204" pitchFamily="34" charset="0"/>
                <a:cs typeface="Yekan Bakh" panose="00000500000000000000" pitchFamily="50" charset="-78"/>
              </a:rPr>
              <a:t>مزیت رقابتی: تداوم صادرات/واردات حتی در</a:t>
            </a:r>
            <a:r>
              <a:rPr lang="fa-IR" b="1" kern="100" dirty="0">
                <a:effectLst/>
                <a:latin typeface="Yekan Bakh" panose="00000500000000000000" pitchFamily="50" charset="-78"/>
                <a:ea typeface="Aptos" panose="020B0004020202020204" pitchFamily="34" charset="0"/>
                <a:cs typeface="Yekan Bakh" panose="00000500000000000000" pitchFamily="50" charset="-78"/>
              </a:rPr>
              <a:t> شرایط تحریم های </a:t>
            </a:r>
            <a:r>
              <a:rPr lang="fa-IR" b="1" kern="100">
                <a:effectLst/>
                <a:latin typeface="Yekan Bakh" panose="00000500000000000000" pitchFamily="50" charset="-78"/>
                <a:ea typeface="Aptos" panose="020B0004020202020204" pitchFamily="34" charset="0"/>
                <a:cs typeface="Yekan Bakh" panose="00000500000000000000" pitchFamily="50" charset="-78"/>
              </a:rPr>
              <a:t>مکانیزم </a:t>
            </a:r>
            <a:r>
              <a:rPr lang="en-US" b="1" kern="100">
                <a:effectLst/>
                <a:latin typeface="Yekan Bakh" panose="00000500000000000000" pitchFamily="50" charset="-78"/>
                <a:ea typeface="Aptos" panose="020B0004020202020204" pitchFamily="34" charset="0"/>
                <a:cs typeface="Yekan Bakh" panose="00000500000000000000" pitchFamily="50" charset="-78"/>
              </a:rPr>
              <a:t> Snapback</a:t>
            </a:r>
          </a:p>
          <a:p>
            <a:pPr marL="342900" marR="0" indent="-342900" algn="r" rtl="1">
              <a:lnSpc>
                <a:spcPct val="250000"/>
              </a:lnSpc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fa-IR" b="1" kern="100">
                <a:latin typeface="Yekan Bakh" panose="00000500000000000000" pitchFamily="50" charset="-78"/>
                <a:ea typeface="Aptos" panose="020B0004020202020204" pitchFamily="34" charset="0"/>
                <a:cs typeface="Yekan Bakh" panose="00000500000000000000" pitchFamily="50" charset="-78"/>
              </a:rPr>
              <a:t>اعتمادپذیری: ترکیب ابزارهای بومی و بین‌المللی، تحریم‌ناپذیر</a:t>
            </a:r>
            <a:endParaRPr lang="en-US" b="1" kern="100" dirty="0">
              <a:effectLst/>
              <a:latin typeface="Yekan Bakh" panose="00000500000000000000" pitchFamily="50" charset="-78"/>
              <a:ea typeface="Aptos" panose="020B0004020202020204" pitchFamily="34" charset="0"/>
              <a:cs typeface="Yekan Bakh" panose="00000500000000000000" pitchFamily="50" charset="-78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F95896-0306-A0A6-5F4D-B41F2ADBF7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740" y="5964153"/>
            <a:ext cx="11424894" cy="695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1334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851302C6-275C-07D5-7792-3EE5385EF5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2563598" y="-2785648"/>
            <a:ext cx="7080047" cy="1241298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188CE2B-BCF7-A7E5-A93E-77EC23D71B9F}"/>
              </a:ext>
            </a:extLst>
          </p:cNvPr>
          <p:cNvSpPr txBox="1"/>
          <p:nvPr/>
        </p:nvSpPr>
        <p:spPr>
          <a:xfrm>
            <a:off x="3622296" y="2310414"/>
            <a:ext cx="4947408" cy="72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 rtl="1">
              <a:lnSpc>
                <a:spcPct val="115000"/>
              </a:lnSpc>
              <a:spcAft>
                <a:spcPts val="800"/>
              </a:spcAft>
              <a:buNone/>
            </a:pPr>
            <a:r>
              <a:rPr lang="ar-SA" sz="3600" kern="100" dirty="0">
                <a:solidFill>
                  <a:schemeClr val="bg1"/>
                </a:solidFill>
                <a:effectLst/>
                <a:latin typeface="Diba" panose="01000504000000020004" pitchFamily="2" charset="-78"/>
                <a:ea typeface="Diba" panose="01000504000000020004" pitchFamily="2" charset="-78"/>
                <a:cs typeface="Diba" panose="01000504000000020004" pitchFamily="2" charset="-78"/>
              </a:rPr>
              <a:t>تصمیم درست، در لحظه درست</a:t>
            </a:r>
            <a:endParaRPr lang="en-US" sz="3600" kern="100" dirty="0">
              <a:solidFill>
                <a:schemeClr val="bg1"/>
              </a:solidFill>
              <a:effectLst/>
              <a:latin typeface="Diba" panose="01000504000000020004" pitchFamily="2" charset="-78"/>
              <a:ea typeface="Diba" panose="01000504000000020004" pitchFamily="2" charset="-78"/>
              <a:cs typeface="Diba" panose="01000504000000020004" pitchFamily="2" charset="-78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99833195-C9DA-BFB4-6F35-0BBB7E2322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28825" y="6198868"/>
            <a:ext cx="8134350" cy="762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C9CE9E7-9A2B-6C45-A4B2-8C5439351CAA}"/>
              </a:ext>
            </a:extLst>
          </p:cNvPr>
          <p:cNvSpPr txBox="1"/>
          <p:nvPr/>
        </p:nvSpPr>
        <p:spPr>
          <a:xfrm>
            <a:off x="2766261" y="3039844"/>
            <a:ext cx="6659479" cy="10618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100">
                <a:solidFill>
                  <a:srgbClr val="FFC000"/>
                </a:solidFill>
                <a:latin typeface="Inter ExtraBold" panose="02000503000000020004" pitchFamily="2" charset="0"/>
                <a:ea typeface="Inter ExtraBold" panose="02000503000000020004" pitchFamily="2" charset="0"/>
              </a:rPr>
              <a:t>"The right decision, made at the right time, is the spark that ignites transformation &amp; progress."</a:t>
            </a:r>
            <a:endParaRPr lang="fa-IR" sz="2100">
              <a:solidFill>
                <a:srgbClr val="FFC000"/>
              </a:solidFill>
              <a:latin typeface="Inter ExtraBold" panose="02000503000000020004" pitchFamily="2" charset="0"/>
              <a:ea typeface="Inter ExtraBold" panose="02000503000000020004" pitchFamily="2" charset="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AA0EDA2F-767F-813F-1E96-B434799F87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253571" y="543764"/>
            <a:ext cx="1121111" cy="1025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5871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E5363406-DB8D-0D92-1F26-26B890D7CC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2542787" y="-2817497"/>
            <a:ext cx="7106426" cy="1249299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FE2A34E-4293-4BB2-BB6D-4BAEBD44FA9A}"/>
              </a:ext>
            </a:extLst>
          </p:cNvPr>
          <p:cNvSpPr txBox="1"/>
          <p:nvPr/>
        </p:nvSpPr>
        <p:spPr>
          <a:xfrm flipH="1">
            <a:off x="6682921" y="1742795"/>
            <a:ext cx="3046843" cy="830997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r" rtl="1"/>
            <a:r>
              <a:rPr lang="fa-IR" altLang="ko-KR" sz="2400" b="1">
                <a:solidFill>
                  <a:schemeClr val="bg1"/>
                </a:solidFill>
                <a:latin typeface="Yekan Bakh" panose="00000500000000000000" pitchFamily="50" charset="-78"/>
                <a:cs typeface="Yekan Bakh" panose="00000500000000000000" pitchFamily="50" charset="-78"/>
              </a:rPr>
              <a:t>1.</a:t>
            </a:r>
            <a:r>
              <a:rPr lang="fa-IR" sz="2400" b="1">
                <a:solidFill>
                  <a:schemeClr val="bg1"/>
                </a:solidFill>
                <a:latin typeface="Yekan Bakh" panose="00000500000000000000" pitchFamily="50" charset="-78"/>
                <a:cs typeface="Yekan Bakh" panose="00000500000000000000" pitchFamily="50" charset="-78"/>
              </a:rPr>
              <a:t>مالی و ارزی</a:t>
            </a:r>
            <a:endParaRPr lang="ko-KR" altLang="en-US" sz="3200" b="1">
              <a:solidFill>
                <a:schemeClr val="bg1"/>
              </a:solidFill>
              <a:latin typeface="Yekan Bakh" panose="00000500000000000000" pitchFamily="50" charset="-78"/>
              <a:cs typeface="Yekan Bakh" panose="00000500000000000000" pitchFamily="50" charset="-78"/>
            </a:endParaRPr>
          </a:p>
          <a:p>
            <a:pPr algn="r" rtl="1"/>
            <a:endParaRPr lang="ko-KR" altLang="en-US" sz="2400" b="1" dirty="0">
              <a:solidFill>
                <a:schemeClr val="bg1"/>
              </a:solidFill>
              <a:latin typeface="Yekan Bakh" panose="00000500000000000000" pitchFamily="50" charset="-78"/>
              <a:cs typeface="Yekan Bakh" panose="00000500000000000000" pitchFamily="50" charset="-78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E963C5F-FCEA-4287-A6D4-4AD0D336E942}"/>
              </a:ext>
            </a:extLst>
          </p:cNvPr>
          <p:cNvSpPr txBox="1"/>
          <p:nvPr/>
        </p:nvSpPr>
        <p:spPr>
          <a:xfrm flipH="1">
            <a:off x="1108710" y="1849021"/>
            <a:ext cx="3046844" cy="46166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r"/>
            <a:r>
              <a:rPr lang="fa-IR" altLang="ko-KR" sz="2400" b="1">
                <a:solidFill>
                  <a:schemeClr val="bg1"/>
                </a:solidFill>
                <a:latin typeface="Yekan Bakh" panose="00000500000000000000" pitchFamily="50" charset="-78"/>
                <a:cs typeface="Yekan Bakh" panose="00000500000000000000" pitchFamily="50" charset="-78"/>
              </a:rPr>
              <a:t>2. منابع انسانی</a:t>
            </a:r>
            <a:endParaRPr lang="ko-KR" altLang="en-US" sz="2400" b="1" dirty="0">
              <a:solidFill>
                <a:schemeClr val="bg1"/>
              </a:solidFill>
              <a:latin typeface="Yekan Bakh" panose="00000500000000000000" pitchFamily="50" charset="-78"/>
              <a:cs typeface="Yekan Bakh" panose="00000500000000000000" pitchFamily="50" charset="-78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582DB0C-2699-6BDD-56A9-B734298308F4}"/>
              </a:ext>
            </a:extLst>
          </p:cNvPr>
          <p:cNvSpPr txBox="1"/>
          <p:nvPr/>
        </p:nvSpPr>
        <p:spPr>
          <a:xfrm flipH="1">
            <a:off x="1417319" y="4257475"/>
            <a:ext cx="2567495" cy="1200329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r"/>
            <a:r>
              <a:rPr lang="fa-IR" altLang="ko-KR" sz="2400" b="1">
                <a:solidFill>
                  <a:schemeClr val="bg1"/>
                </a:solidFill>
                <a:latin typeface="Yekan Bakh" panose="00000500000000000000" pitchFamily="50" charset="-78"/>
                <a:cs typeface="Yekan Bakh" panose="00000500000000000000" pitchFamily="50" charset="-78"/>
              </a:rPr>
              <a:t>3. </a:t>
            </a:r>
            <a:r>
              <a:rPr lang="fa-IR" sz="2400" b="1">
                <a:solidFill>
                  <a:schemeClr val="bg1"/>
                </a:solidFill>
                <a:latin typeface="Yekan Bakh" panose="00000500000000000000" pitchFamily="50" charset="-78"/>
                <a:cs typeface="Yekan Bakh" panose="00000500000000000000" pitchFamily="50" charset="-78"/>
              </a:rPr>
              <a:t>زنجیره تأمین </a:t>
            </a:r>
          </a:p>
          <a:p>
            <a:pPr algn="r"/>
            <a:r>
              <a:rPr lang="fa-IR" sz="2400" b="1">
                <a:solidFill>
                  <a:schemeClr val="bg1"/>
                </a:solidFill>
                <a:latin typeface="Yekan Bakh" panose="00000500000000000000" pitchFamily="50" charset="-78"/>
                <a:cs typeface="Yekan Bakh" panose="00000500000000000000" pitchFamily="50" charset="-78"/>
              </a:rPr>
              <a:t>و لجستیک</a:t>
            </a:r>
            <a:endParaRPr lang="ko-KR" altLang="en-US" sz="2400" b="1">
              <a:solidFill>
                <a:schemeClr val="bg1"/>
              </a:solidFill>
              <a:latin typeface="Yekan Bakh" panose="00000500000000000000" pitchFamily="50" charset="-78"/>
              <a:cs typeface="Yekan Bakh" panose="00000500000000000000" pitchFamily="50" charset="-78"/>
            </a:endParaRPr>
          </a:p>
          <a:p>
            <a:pPr algn="r"/>
            <a:endParaRPr lang="ko-KR" altLang="en-US" sz="2400" b="1" dirty="0">
              <a:solidFill>
                <a:schemeClr val="bg1"/>
              </a:solidFill>
              <a:latin typeface="Yekan Bakh" panose="00000500000000000000" pitchFamily="50" charset="-78"/>
              <a:cs typeface="Yekan Bakh" panose="00000500000000000000" pitchFamily="50" charset="-78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F4B6977-422B-1598-85A9-6C38B20405C9}"/>
              </a:ext>
            </a:extLst>
          </p:cNvPr>
          <p:cNvSpPr txBox="1"/>
          <p:nvPr/>
        </p:nvSpPr>
        <p:spPr>
          <a:xfrm flipH="1">
            <a:off x="7482132" y="4257474"/>
            <a:ext cx="3514619" cy="46166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r" rtl="1"/>
            <a:r>
              <a:rPr lang="fa-IR" sz="2400" b="1">
                <a:solidFill>
                  <a:schemeClr val="bg1"/>
                </a:solidFill>
                <a:latin typeface="Yekan Bakh" panose="00000500000000000000" pitchFamily="50" charset="-78"/>
                <a:cs typeface="Yekan Bakh" panose="00000500000000000000" pitchFamily="50" charset="-78"/>
              </a:rPr>
              <a:t>5. تصمیم‌یار مدیرعامل </a:t>
            </a:r>
            <a:endParaRPr lang="en-US" sz="3600" b="1" dirty="0">
              <a:solidFill>
                <a:schemeClr val="bg1"/>
              </a:solidFill>
              <a:latin typeface="Yekan Bakh" panose="00000500000000000000" pitchFamily="50" charset="-78"/>
              <a:cs typeface="Yekan Bakh" panose="00000500000000000000" pitchFamily="50" charset="-78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A7368223-DA3C-C79E-1B42-B3A7933C41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1918" y="32152"/>
            <a:ext cx="4619145" cy="6928718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548C4D8D-0B56-2A9E-79F5-70FDF99FE582}"/>
              </a:ext>
            </a:extLst>
          </p:cNvPr>
          <p:cNvSpPr txBox="1"/>
          <p:nvPr/>
        </p:nvSpPr>
        <p:spPr>
          <a:xfrm flipH="1">
            <a:off x="4155554" y="6218725"/>
            <a:ext cx="3030883" cy="46166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r" rtl="1"/>
            <a:r>
              <a:rPr lang="fa-IR" sz="2400" b="1">
                <a:solidFill>
                  <a:schemeClr val="bg1"/>
                </a:solidFill>
                <a:latin typeface="Yekan Bakh" panose="00000500000000000000" pitchFamily="50" charset="-78"/>
                <a:cs typeface="Yekan Bakh" panose="00000500000000000000" pitchFamily="50" charset="-78"/>
              </a:rPr>
              <a:t>4. بازار و بازاریابی </a:t>
            </a:r>
            <a:endParaRPr lang="en-US" sz="2400" b="1" dirty="0">
              <a:solidFill>
                <a:schemeClr val="bg1"/>
              </a:solidFill>
              <a:latin typeface="Yekan Bakh" panose="00000500000000000000" pitchFamily="50" charset="-78"/>
              <a:cs typeface="Yekan Bakh" panose="00000500000000000000" pitchFamily="50" charset="-78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A4BDA0-C270-4764-9C18-A593BCE2C965}"/>
              </a:ext>
            </a:extLst>
          </p:cNvPr>
          <p:cNvSpPr txBox="1"/>
          <p:nvPr/>
        </p:nvSpPr>
        <p:spPr>
          <a:xfrm>
            <a:off x="5125058" y="564308"/>
            <a:ext cx="1727992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fa-IR" altLang="ko-KR" sz="3600">
                <a:solidFill>
                  <a:schemeClr val="bg1"/>
                </a:solidFill>
                <a:latin typeface="Diba" panose="01000504000000020004" pitchFamily="2" charset="-78"/>
                <a:ea typeface="Diba" panose="01000504000000020004" pitchFamily="2" charset="-78"/>
                <a:cs typeface="Diba" panose="01000504000000020004" pitchFamily="2" charset="-78"/>
              </a:rPr>
              <a:t>ماژول ها:</a:t>
            </a:r>
            <a:endParaRPr lang="ko-KR" altLang="en-US" sz="3600" dirty="0">
              <a:solidFill>
                <a:schemeClr val="bg1"/>
              </a:solidFill>
              <a:latin typeface="Diba" panose="01000504000000020004" pitchFamily="2" charset="-78"/>
              <a:cs typeface="Diba" panose="01000504000000020004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1488225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E3C08E-562D-997A-804A-78948163B1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2BBA7128-7EF9-6C50-225B-611EE07E0E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829515" y="-1829515"/>
            <a:ext cx="8532971" cy="12192001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32EFDF4-B89B-292E-C1FC-59823A09225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94729" y="713276"/>
            <a:ext cx="5262952" cy="724247"/>
          </a:xfrm>
        </p:spPr>
        <p:txBody>
          <a:bodyPr/>
          <a:lstStyle/>
          <a:p>
            <a:pPr rtl="1"/>
            <a:r>
              <a:rPr lang="fa-IR" sz="4400">
                <a:solidFill>
                  <a:srgbClr val="24428B"/>
                </a:solidFill>
                <a:latin typeface="Diba" panose="01000504000000020004" pitchFamily="2" charset="-78"/>
                <a:ea typeface="Diba" panose="01000504000000020004" pitchFamily="2" charset="-78"/>
                <a:cs typeface="Diba" panose="01000504000000020004" pitchFamily="2" charset="-78"/>
              </a:rPr>
              <a:t>ماژول کلیدی </a:t>
            </a:r>
            <a:r>
              <a:rPr lang="fa-IR" sz="4400">
                <a:solidFill>
                  <a:srgbClr val="24428B"/>
                </a:solidFill>
                <a:latin typeface="Diba" panose="01000504000000020004" pitchFamily="2" charset="-78"/>
                <a:ea typeface="Diba" panose="01000504000000020004" pitchFamily="2" charset="-78"/>
                <a:cs typeface="2  Jadid" panose="00000700000000000000" pitchFamily="2" charset="-78"/>
              </a:rPr>
              <a:t>1</a:t>
            </a:r>
            <a:r>
              <a:rPr lang="fa-IR" sz="4400">
                <a:solidFill>
                  <a:srgbClr val="24428B"/>
                </a:solidFill>
                <a:latin typeface="Diba" panose="01000504000000020004" pitchFamily="2" charset="-78"/>
                <a:ea typeface="Diba" panose="01000504000000020004" pitchFamily="2" charset="-78"/>
                <a:cs typeface="Diba" panose="01000504000000020004" pitchFamily="2" charset="-78"/>
              </a:rPr>
              <a:t>: مالی و ارزی</a:t>
            </a:r>
            <a:endParaRPr lang="en-US" sz="4400" dirty="0">
              <a:solidFill>
                <a:srgbClr val="24428B"/>
              </a:solidFill>
              <a:latin typeface="Diba" panose="01000504000000020004" pitchFamily="2" charset="-78"/>
              <a:ea typeface="Diba" panose="01000504000000020004" pitchFamily="2" charset="-78"/>
              <a:cs typeface="Diba" panose="01000504000000020004" pitchFamily="2" charset="-78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E5FF97F-365F-24A5-1AB5-9BF0F8AD21CE}"/>
              </a:ext>
            </a:extLst>
          </p:cNvPr>
          <p:cNvGrpSpPr/>
          <p:nvPr/>
        </p:nvGrpSpPr>
        <p:grpSpPr>
          <a:xfrm>
            <a:off x="1100503" y="2035903"/>
            <a:ext cx="3105382" cy="3099398"/>
            <a:chOff x="965233" y="1656784"/>
            <a:chExt cx="4266463" cy="4258242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57D68245-04EE-F7AE-86E5-4CC8304509FF}"/>
                </a:ext>
              </a:extLst>
            </p:cNvPr>
            <p:cNvGrpSpPr/>
            <p:nvPr/>
          </p:nvGrpSpPr>
          <p:grpSpPr>
            <a:xfrm>
              <a:off x="1651092" y="2331456"/>
              <a:ext cx="2902801" cy="2901312"/>
              <a:chOff x="4574848" y="1897856"/>
              <a:chExt cx="3028217" cy="3026664"/>
            </a:xfrm>
          </p:grpSpPr>
          <p:sp>
            <p:nvSpPr>
              <p:cNvPr id="4" name="Freeform: Shape 3">
                <a:extLst>
                  <a:ext uri="{FF2B5EF4-FFF2-40B4-BE49-F238E27FC236}">
                    <a16:creationId xmlns:a16="http://schemas.microsoft.com/office/drawing/2014/main" id="{4769419C-AB92-2DCA-36B6-B487809CD983}"/>
                  </a:ext>
                </a:extLst>
              </p:cNvPr>
              <p:cNvSpPr/>
              <p:nvPr/>
            </p:nvSpPr>
            <p:spPr>
              <a:xfrm>
                <a:off x="4575623" y="1897856"/>
                <a:ext cx="3026663" cy="3026664"/>
              </a:xfrm>
              <a:custGeom>
                <a:avLst/>
                <a:gdLst>
                  <a:gd name="connsiteX0" fmla="*/ 3057049 w 3057525"/>
                  <a:gd name="connsiteY0" fmla="*/ 1532096 h 3057525"/>
                  <a:gd name="connsiteX1" fmla="*/ 1532096 w 3057525"/>
                  <a:gd name="connsiteY1" fmla="*/ 3057049 h 3057525"/>
                  <a:gd name="connsiteX2" fmla="*/ 7144 w 3057525"/>
                  <a:gd name="connsiteY2" fmla="*/ 1532096 h 3057525"/>
                  <a:gd name="connsiteX3" fmla="*/ 1532096 w 3057525"/>
                  <a:gd name="connsiteY3" fmla="*/ 7144 h 3057525"/>
                  <a:gd name="connsiteX4" fmla="*/ 3057049 w 3057525"/>
                  <a:gd name="connsiteY4" fmla="*/ 1532096 h 3057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57525" h="3057525">
                    <a:moveTo>
                      <a:pt x="3057049" y="1532096"/>
                    </a:moveTo>
                    <a:cubicBezTo>
                      <a:pt x="3057049" y="2374304"/>
                      <a:pt x="2374304" y="3057049"/>
                      <a:pt x="1532096" y="3057049"/>
                    </a:cubicBezTo>
                    <a:cubicBezTo>
                      <a:pt x="689888" y="3057049"/>
                      <a:pt x="7144" y="2374304"/>
                      <a:pt x="7144" y="1532096"/>
                    </a:cubicBezTo>
                    <a:cubicBezTo>
                      <a:pt x="7144" y="689888"/>
                      <a:pt x="689888" y="7144"/>
                      <a:pt x="1532096" y="7144"/>
                    </a:cubicBezTo>
                    <a:cubicBezTo>
                      <a:pt x="2374304" y="7144"/>
                      <a:pt x="3057049" y="689888"/>
                      <a:pt x="3057049" y="1532096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 w="9525" cap="flat">
                <a:noFill/>
                <a:prstDash val="solid"/>
                <a:miter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" name="Freeform: Shape 4">
                <a:extLst>
                  <a:ext uri="{FF2B5EF4-FFF2-40B4-BE49-F238E27FC236}">
                    <a16:creationId xmlns:a16="http://schemas.microsoft.com/office/drawing/2014/main" id="{8306764E-B810-5368-8D68-61F15451DE0C}"/>
                  </a:ext>
                </a:extLst>
              </p:cNvPr>
              <p:cNvSpPr/>
              <p:nvPr/>
            </p:nvSpPr>
            <p:spPr>
              <a:xfrm>
                <a:off x="4574848" y="1907000"/>
                <a:ext cx="3028217" cy="2962327"/>
              </a:xfrm>
              <a:custGeom>
                <a:avLst/>
                <a:gdLst>
                  <a:gd name="connsiteX0" fmla="*/ 2863236 w 3028217"/>
                  <a:gd name="connsiteY0" fmla="*/ 2049564 h 2962327"/>
                  <a:gd name="connsiteX1" fmla="*/ 2844662 w 3028217"/>
                  <a:gd name="connsiteY1" fmla="*/ 2065518 h 2962327"/>
                  <a:gd name="connsiteX2" fmla="*/ 2847519 w 3028217"/>
                  <a:gd name="connsiteY2" fmla="*/ 2116953 h 2962327"/>
                  <a:gd name="connsiteX3" fmla="*/ 2887525 w 3028217"/>
                  <a:gd name="connsiteY3" fmla="*/ 2084568 h 2962327"/>
                  <a:gd name="connsiteX4" fmla="*/ 2890382 w 3028217"/>
                  <a:gd name="connsiteY4" fmla="*/ 2078853 h 2962327"/>
                  <a:gd name="connsiteX5" fmla="*/ 2890382 w 3028217"/>
                  <a:gd name="connsiteY5" fmla="*/ 2057898 h 2962327"/>
                  <a:gd name="connsiteX6" fmla="*/ 2863236 w 3028217"/>
                  <a:gd name="connsiteY6" fmla="*/ 2049564 h 2962327"/>
                  <a:gd name="connsiteX7" fmla="*/ 2453184 w 3028217"/>
                  <a:gd name="connsiteY7" fmla="*/ 1703568 h 2962327"/>
                  <a:gd name="connsiteX8" fmla="*/ 2444611 w 3028217"/>
                  <a:gd name="connsiteY8" fmla="*/ 1714046 h 2962327"/>
                  <a:gd name="connsiteX9" fmla="*/ 2467471 w 3028217"/>
                  <a:gd name="connsiteY9" fmla="*/ 1740716 h 2962327"/>
                  <a:gd name="connsiteX10" fmla="*/ 2482711 w 3028217"/>
                  <a:gd name="connsiteY10" fmla="*/ 1728333 h 2962327"/>
                  <a:gd name="connsiteX11" fmla="*/ 2453184 w 3028217"/>
                  <a:gd name="connsiteY11" fmla="*/ 1703568 h 2962327"/>
                  <a:gd name="connsiteX12" fmla="*/ 802501 w 3028217"/>
                  <a:gd name="connsiteY12" fmla="*/ 1583553 h 2962327"/>
                  <a:gd name="connsiteX13" fmla="*/ 812026 w 3028217"/>
                  <a:gd name="connsiteY13" fmla="*/ 1589268 h 2962327"/>
                  <a:gd name="connsiteX14" fmla="*/ 802501 w 3028217"/>
                  <a:gd name="connsiteY14" fmla="*/ 1599745 h 2962327"/>
                  <a:gd name="connsiteX15" fmla="*/ 792024 w 3028217"/>
                  <a:gd name="connsiteY15" fmla="*/ 1594030 h 2962327"/>
                  <a:gd name="connsiteX16" fmla="*/ 802501 w 3028217"/>
                  <a:gd name="connsiteY16" fmla="*/ 1583553 h 2962327"/>
                  <a:gd name="connsiteX17" fmla="*/ 573901 w 3028217"/>
                  <a:gd name="connsiteY17" fmla="*/ 1577838 h 2962327"/>
                  <a:gd name="connsiteX18" fmla="*/ 592951 w 3028217"/>
                  <a:gd name="connsiteY18" fmla="*/ 1589268 h 2962327"/>
                  <a:gd name="connsiteX19" fmla="*/ 584379 w 3028217"/>
                  <a:gd name="connsiteY19" fmla="*/ 1596888 h 2962327"/>
                  <a:gd name="connsiteX20" fmla="*/ 565329 w 3028217"/>
                  <a:gd name="connsiteY20" fmla="*/ 1587363 h 2962327"/>
                  <a:gd name="connsiteX21" fmla="*/ 573901 w 3028217"/>
                  <a:gd name="connsiteY21" fmla="*/ 1577838 h 2962327"/>
                  <a:gd name="connsiteX22" fmla="*/ 698678 w 3028217"/>
                  <a:gd name="connsiteY22" fmla="*/ 1550216 h 2962327"/>
                  <a:gd name="connsiteX23" fmla="*/ 763448 w 3028217"/>
                  <a:gd name="connsiteY23" fmla="*/ 1592126 h 2962327"/>
                  <a:gd name="connsiteX24" fmla="*/ 678676 w 3028217"/>
                  <a:gd name="connsiteY24" fmla="*/ 1592126 h 2962327"/>
                  <a:gd name="connsiteX25" fmla="*/ 698678 w 3028217"/>
                  <a:gd name="connsiteY25" fmla="*/ 1550216 h 2962327"/>
                  <a:gd name="connsiteX26" fmla="*/ 492939 w 3028217"/>
                  <a:gd name="connsiteY26" fmla="*/ 1460681 h 2962327"/>
                  <a:gd name="connsiteX27" fmla="*/ 562471 w 3028217"/>
                  <a:gd name="connsiteY27" fmla="*/ 1479731 h 2962327"/>
                  <a:gd name="connsiteX28" fmla="*/ 646291 w 3028217"/>
                  <a:gd name="connsiteY28" fmla="*/ 1537833 h 2962327"/>
                  <a:gd name="connsiteX29" fmla="*/ 577711 w 3028217"/>
                  <a:gd name="connsiteY29" fmla="*/ 1525451 h 2962327"/>
                  <a:gd name="connsiteX30" fmla="*/ 527229 w 3028217"/>
                  <a:gd name="connsiteY30" fmla="*/ 1487351 h 2962327"/>
                  <a:gd name="connsiteX31" fmla="*/ 525032 w 3028217"/>
                  <a:gd name="connsiteY31" fmla="*/ 1486533 h 2962327"/>
                  <a:gd name="connsiteX32" fmla="*/ 527229 w 3028217"/>
                  <a:gd name="connsiteY32" fmla="*/ 1488303 h 2962327"/>
                  <a:gd name="connsiteX33" fmla="*/ 451029 w 3028217"/>
                  <a:gd name="connsiteY33" fmla="*/ 1494971 h 2962327"/>
                  <a:gd name="connsiteX34" fmla="*/ 492939 w 3028217"/>
                  <a:gd name="connsiteY34" fmla="*/ 1460681 h 2962327"/>
                  <a:gd name="connsiteX35" fmla="*/ 592475 w 3028217"/>
                  <a:gd name="connsiteY35" fmla="*/ 1413889 h 2962327"/>
                  <a:gd name="connsiteX36" fmla="*/ 596761 w 3028217"/>
                  <a:gd name="connsiteY36" fmla="*/ 1414961 h 2962327"/>
                  <a:gd name="connsiteX37" fmla="*/ 595809 w 3028217"/>
                  <a:gd name="connsiteY37" fmla="*/ 1447346 h 2962327"/>
                  <a:gd name="connsiteX38" fmla="*/ 588189 w 3028217"/>
                  <a:gd name="connsiteY38" fmla="*/ 1414961 h 2962327"/>
                  <a:gd name="connsiteX39" fmla="*/ 592475 w 3028217"/>
                  <a:gd name="connsiteY39" fmla="*/ 1413889 h 2962327"/>
                  <a:gd name="connsiteX40" fmla="*/ 2633206 w 3028217"/>
                  <a:gd name="connsiteY40" fmla="*/ 1174931 h 2962327"/>
                  <a:gd name="connsiteX41" fmla="*/ 2673211 w 3028217"/>
                  <a:gd name="connsiteY41" fmla="*/ 1180646 h 2962327"/>
                  <a:gd name="connsiteX42" fmla="*/ 2633206 w 3028217"/>
                  <a:gd name="connsiteY42" fmla="*/ 1174931 h 2962327"/>
                  <a:gd name="connsiteX43" fmla="*/ 2477948 w 3028217"/>
                  <a:gd name="connsiteY43" fmla="*/ 1095873 h 2962327"/>
                  <a:gd name="connsiteX44" fmla="*/ 2484616 w 3028217"/>
                  <a:gd name="connsiteY44" fmla="*/ 1110160 h 2962327"/>
                  <a:gd name="connsiteX45" fmla="*/ 2464613 w 3028217"/>
                  <a:gd name="connsiteY45" fmla="*/ 1135878 h 2962327"/>
                  <a:gd name="connsiteX46" fmla="*/ 2444611 w 3028217"/>
                  <a:gd name="connsiteY46" fmla="*/ 1144450 h 2962327"/>
                  <a:gd name="connsiteX47" fmla="*/ 2415083 w 3028217"/>
                  <a:gd name="connsiteY47" fmla="*/ 1119685 h 2962327"/>
                  <a:gd name="connsiteX48" fmla="*/ 2446516 w 3028217"/>
                  <a:gd name="connsiteY48" fmla="*/ 1114923 h 2962327"/>
                  <a:gd name="connsiteX49" fmla="*/ 2477948 w 3028217"/>
                  <a:gd name="connsiteY49" fmla="*/ 1095873 h 2962327"/>
                  <a:gd name="connsiteX50" fmla="*/ 2344599 w 3028217"/>
                  <a:gd name="connsiteY50" fmla="*/ 1039676 h 2962327"/>
                  <a:gd name="connsiteX51" fmla="*/ 2355076 w 3028217"/>
                  <a:gd name="connsiteY51" fmla="*/ 1066346 h 2962327"/>
                  <a:gd name="connsiteX52" fmla="*/ 2341741 w 3028217"/>
                  <a:gd name="connsiteY52" fmla="*/ 1092063 h 2962327"/>
                  <a:gd name="connsiteX53" fmla="*/ 2328406 w 3028217"/>
                  <a:gd name="connsiteY53" fmla="*/ 1065393 h 2962327"/>
                  <a:gd name="connsiteX54" fmla="*/ 2344599 w 3028217"/>
                  <a:gd name="connsiteY54" fmla="*/ 1039676 h 2962327"/>
                  <a:gd name="connsiteX55" fmla="*/ 699631 w 3028217"/>
                  <a:gd name="connsiteY55" fmla="*/ 966334 h 2962327"/>
                  <a:gd name="connsiteX56" fmla="*/ 616764 w 3028217"/>
                  <a:gd name="connsiteY56" fmla="*/ 992051 h 2962327"/>
                  <a:gd name="connsiteX57" fmla="*/ 699631 w 3028217"/>
                  <a:gd name="connsiteY57" fmla="*/ 966334 h 2962327"/>
                  <a:gd name="connsiteX58" fmla="*/ 2786559 w 3028217"/>
                  <a:gd name="connsiteY58" fmla="*/ 938711 h 2962327"/>
                  <a:gd name="connsiteX59" fmla="*/ 2814181 w 3028217"/>
                  <a:gd name="connsiteY59" fmla="*/ 938711 h 2962327"/>
                  <a:gd name="connsiteX60" fmla="*/ 2814181 w 3028217"/>
                  <a:gd name="connsiteY60" fmla="*/ 945378 h 2962327"/>
                  <a:gd name="connsiteX61" fmla="*/ 2786559 w 3028217"/>
                  <a:gd name="connsiteY61" fmla="*/ 938711 h 2962327"/>
                  <a:gd name="connsiteX62" fmla="*/ 737731 w 3028217"/>
                  <a:gd name="connsiteY62" fmla="*/ 935019 h 2962327"/>
                  <a:gd name="connsiteX63" fmla="*/ 702489 w 3028217"/>
                  <a:gd name="connsiteY63" fmla="*/ 951093 h 2962327"/>
                  <a:gd name="connsiteX64" fmla="*/ 770116 w 3028217"/>
                  <a:gd name="connsiteY64" fmla="*/ 936805 h 2962327"/>
                  <a:gd name="connsiteX65" fmla="*/ 737731 w 3028217"/>
                  <a:gd name="connsiteY65" fmla="*/ 935019 h 2962327"/>
                  <a:gd name="connsiteX66" fmla="*/ 619383 w 3028217"/>
                  <a:gd name="connsiteY66" fmla="*/ 880251 h 2962327"/>
                  <a:gd name="connsiteX67" fmla="*/ 608191 w 3028217"/>
                  <a:gd name="connsiteY67" fmla="*/ 882513 h 2962327"/>
                  <a:gd name="connsiteX68" fmla="*/ 541516 w 3028217"/>
                  <a:gd name="connsiteY68" fmla="*/ 968238 h 2962327"/>
                  <a:gd name="connsiteX69" fmla="*/ 558661 w 3028217"/>
                  <a:gd name="connsiteY69" fmla="*/ 975858 h 2962327"/>
                  <a:gd name="connsiteX70" fmla="*/ 578664 w 3028217"/>
                  <a:gd name="connsiteY70" fmla="*/ 949188 h 2962327"/>
                  <a:gd name="connsiteX71" fmla="*/ 623431 w 3028217"/>
                  <a:gd name="connsiteY71" fmla="*/ 890133 h 2962327"/>
                  <a:gd name="connsiteX72" fmla="*/ 619383 w 3028217"/>
                  <a:gd name="connsiteY72" fmla="*/ 880251 h 2962327"/>
                  <a:gd name="connsiteX73" fmla="*/ 659626 w 3028217"/>
                  <a:gd name="connsiteY73" fmla="*/ 872036 h 2962327"/>
                  <a:gd name="connsiteX74" fmla="*/ 647244 w 3028217"/>
                  <a:gd name="connsiteY74" fmla="*/ 879656 h 2962327"/>
                  <a:gd name="connsiteX75" fmla="*/ 657721 w 3028217"/>
                  <a:gd name="connsiteY75" fmla="*/ 950141 h 2962327"/>
                  <a:gd name="connsiteX76" fmla="*/ 683439 w 3028217"/>
                  <a:gd name="connsiteY76" fmla="*/ 913946 h 2962327"/>
                  <a:gd name="connsiteX77" fmla="*/ 711061 w 3028217"/>
                  <a:gd name="connsiteY77" fmla="*/ 910136 h 2962327"/>
                  <a:gd name="connsiteX78" fmla="*/ 709156 w 3028217"/>
                  <a:gd name="connsiteY78" fmla="*/ 891086 h 2962327"/>
                  <a:gd name="connsiteX79" fmla="*/ 659626 w 3028217"/>
                  <a:gd name="connsiteY79" fmla="*/ 872036 h 2962327"/>
                  <a:gd name="connsiteX80" fmla="*/ 620410 w 3028217"/>
                  <a:gd name="connsiteY80" fmla="*/ 803828 h 2962327"/>
                  <a:gd name="connsiteX81" fmla="*/ 603429 w 3028217"/>
                  <a:gd name="connsiteY81" fmla="*/ 807266 h 2962327"/>
                  <a:gd name="connsiteX82" fmla="*/ 532944 w 3028217"/>
                  <a:gd name="connsiteY82" fmla="*/ 841556 h 2962327"/>
                  <a:gd name="connsiteX83" fmla="*/ 541516 w 3028217"/>
                  <a:gd name="connsiteY83" fmla="*/ 855843 h 2962327"/>
                  <a:gd name="connsiteX84" fmla="*/ 602476 w 3028217"/>
                  <a:gd name="connsiteY84" fmla="*/ 859653 h 2962327"/>
                  <a:gd name="connsiteX85" fmla="*/ 652959 w 3028217"/>
                  <a:gd name="connsiteY85" fmla="*/ 835841 h 2962327"/>
                  <a:gd name="connsiteX86" fmla="*/ 620410 w 3028217"/>
                  <a:gd name="connsiteY86" fmla="*/ 803828 h 2962327"/>
                  <a:gd name="connsiteX87" fmla="*/ 2051228 w 3028217"/>
                  <a:gd name="connsiteY87" fmla="*/ 690108 h 2962327"/>
                  <a:gd name="connsiteX88" fmla="*/ 2074088 w 3028217"/>
                  <a:gd name="connsiteY88" fmla="*/ 722493 h 2962327"/>
                  <a:gd name="connsiteX89" fmla="*/ 2021701 w 3028217"/>
                  <a:gd name="connsiteY89" fmla="*/ 782500 h 2962327"/>
                  <a:gd name="connsiteX90" fmla="*/ 2000746 w 3028217"/>
                  <a:gd name="connsiteY90" fmla="*/ 772023 h 2962327"/>
                  <a:gd name="connsiteX91" fmla="*/ 2036941 w 3028217"/>
                  <a:gd name="connsiteY91" fmla="*/ 698680 h 2962327"/>
                  <a:gd name="connsiteX92" fmla="*/ 2051228 w 3028217"/>
                  <a:gd name="connsiteY92" fmla="*/ 690108 h 2962327"/>
                  <a:gd name="connsiteX93" fmla="*/ 2111236 w 3028217"/>
                  <a:gd name="connsiteY93" fmla="*/ 608669 h 2962327"/>
                  <a:gd name="connsiteX94" fmla="*/ 2113141 w 3028217"/>
                  <a:gd name="connsiteY94" fmla="*/ 623433 h 2962327"/>
                  <a:gd name="connsiteX95" fmla="*/ 2111236 w 3028217"/>
                  <a:gd name="connsiteY95" fmla="*/ 626290 h 2962327"/>
                  <a:gd name="connsiteX96" fmla="*/ 2159814 w 3028217"/>
                  <a:gd name="connsiteY96" fmla="*/ 711063 h 2962327"/>
                  <a:gd name="connsiteX97" fmla="*/ 2199819 w 3028217"/>
                  <a:gd name="connsiteY97" fmla="*/ 758688 h 2962327"/>
                  <a:gd name="connsiteX98" fmla="*/ 2176959 w 3028217"/>
                  <a:gd name="connsiteY98" fmla="*/ 800598 h 2962327"/>
                  <a:gd name="connsiteX99" fmla="*/ 2092186 w 3028217"/>
                  <a:gd name="connsiteY99" fmla="*/ 814885 h 2962327"/>
                  <a:gd name="connsiteX100" fmla="*/ 2092186 w 3028217"/>
                  <a:gd name="connsiteY100" fmla="*/ 777738 h 2962327"/>
                  <a:gd name="connsiteX101" fmla="*/ 2111236 w 3028217"/>
                  <a:gd name="connsiteY101" fmla="*/ 740590 h 2962327"/>
                  <a:gd name="connsiteX102" fmla="*/ 2110284 w 3028217"/>
                  <a:gd name="connsiteY102" fmla="*/ 710110 h 2962327"/>
                  <a:gd name="connsiteX103" fmla="*/ 2076946 w 3028217"/>
                  <a:gd name="connsiteY103" fmla="*/ 669153 h 2962327"/>
                  <a:gd name="connsiteX104" fmla="*/ 2097901 w 3028217"/>
                  <a:gd name="connsiteY104" fmla="*/ 611050 h 2962327"/>
                  <a:gd name="connsiteX105" fmla="*/ 2111236 w 3028217"/>
                  <a:gd name="connsiteY105" fmla="*/ 608669 h 2962327"/>
                  <a:gd name="connsiteX106" fmla="*/ 927279 w 3028217"/>
                  <a:gd name="connsiteY106" fmla="*/ 479605 h 2962327"/>
                  <a:gd name="connsiteX107" fmla="*/ 933946 w 3028217"/>
                  <a:gd name="connsiteY107" fmla="*/ 486273 h 2962327"/>
                  <a:gd name="connsiteX108" fmla="*/ 929184 w 3028217"/>
                  <a:gd name="connsiteY108" fmla="*/ 493893 h 2962327"/>
                  <a:gd name="connsiteX109" fmla="*/ 919659 w 3028217"/>
                  <a:gd name="connsiteY109" fmla="*/ 488178 h 2962327"/>
                  <a:gd name="connsiteX110" fmla="*/ 927279 w 3028217"/>
                  <a:gd name="connsiteY110" fmla="*/ 479605 h 2962327"/>
                  <a:gd name="connsiteX111" fmla="*/ 1938089 w 3028217"/>
                  <a:gd name="connsiteY111" fmla="*/ 417931 h 2962327"/>
                  <a:gd name="connsiteX112" fmla="*/ 1959789 w 3028217"/>
                  <a:gd name="connsiteY112" fmla="*/ 441505 h 2962327"/>
                  <a:gd name="connsiteX113" fmla="*/ 1940739 w 3028217"/>
                  <a:gd name="connsiteY113" fmla="*/ 466270 h 2962327"/>
                  <a:gd name="connsiteX114" fmla="*/ 1842631 w 3028217"/>
                  <a:gd name="connsiteY114" fmla="*/ 480558 h 2962327"/>
                  <a:gd name="connsiteX115" fmla="*/ 1832154 w 3028217"/>
                  <a:gd name="connsiteY115" fmla="*/ 458650 h 2962327"/>
                  <a:gd name="connsiteX116" fmla="*/ 1833106 w 3028217"/>
                  <a:gd name="connsiteY116" fmla="*/ 431980 h 2962327"/>
                  <a:gd name="connsiteX117" fmla="*/ 1845489 w 3028217"/>
                  <a:gd name="connsiteY117" fmla="*/ 423408 h 2962327"/>
                  <a:gd name="connsiteX118" fmla="*/ 1857871 w 3028217"/>
                  <a:gd name="connsiteY118" fmla="*/ 432933 h 2962327"/>
                  <a:gd name="connsiteX119" fmla="*/ 1926451 w 3028217"/>
                  <a:gd name="connsiteY119" fmla="*/ 418645 h 2962327"/>
                  <a:gd name="connsiteX120" fmla="*/ 1938089 w 3028217"/>
                  <a:gd name="connsiteY120" fmla="*/ 417931 h 2962327"/>
                  <a:gd name="connsiteX121" fmla="*/ 904419 w 3028217"/>
                  <a:gd name="connsiteY121" fmla="*/ 389118 h 2962327"/>
                  <a:gd name="connsiteX122" fmla="*/ 938709 w 3028217"/>
                  <a:gd name="connsiteY122" fmla="*/ 433886 h 2962327"/>
                  <a:gd name="connsiteX123" fmla="*/ 942519 w 3028217"/>
                  <a:gd name="connsiteY123" fmla="*/ 446268 h 2962327"/>
                  <a:gd name="connsiteX124" fmla="*/ 931089 w 3028217"/>
                  <a:gd name="connsiteY124" fmla="*/ 449125 h 2962327"/>
                  <a:gd name="connsiteX125" fmla="*/ 878701 w 3028217"/>
                  <a:gd name="connsiteY125" fmla="*/ 449125 h 2962327"/>
                  <a:gd name="connsiteX126" fmla="*/ 856794 w 3028217"/>
                  <a:gd name="connsiteY126" fmla="*/ 443411 h 2962327"/>
                  <a:gd name="connsiteX127" fmla="*/ 867271 w 3028217"/>
                  <a:gd name="connsiteY127" fmla="*/ 412930 h 2962327"/>
                  <a:gd name="connsiteX128" fmla="*/ 904419 w 3028217"/>
                  <a:gd name="connsiteY128" fmla="*/ 389118 h 2962327"/>
                  <a:gd name="connsiteX129" fmla="*/ 1062534 w 3028217"/>
                  <a:gd name="connsiteY129" fmla="*/ 340541 h 2962327"/>
                  <a:gd name="connsiteX130" fmla="*/ 1083489 w 3028217"/>
                  <a:gd name="connsiteY130" fmla="*/ 353876 h 2962327"/>
                  <a:gd name="connsiteX131" fmla="*/ 1053961 w 3028217"/>
                  <a:gd name="connsiteY131" fmla="*/ 360543 h 2962327"/>
                  <a:gd name="connsiteX132" fmla="*/ 1062534 w 3028217"/>
                  <a:gd name="connsiteY132" fmla="*/ 340541 h 2962327"/>
                  <a:gd name="connsiteX133" fmla="*/ 2471113 w 3028217"/>
                  <a:gd name="connsiteY133" fmla="*/ 336025 h 2962327"/>
                  <a:gd name="connsiteX134" fmla="*/ 2521763 w 3028217"/>
                  <a:gd name="connsiteY134" fmla="*/ 370068 h 2962327"/>
                  <a:gd name="connsiteX135" fmla="*/ 2848471 w 3028217"/>
                  <a:gd name="connsiteY135" fmla="*/ 785358 h 2962327"/>
                  <a:gd name="connsiteX136" fmla="*/ 2920861 w 3028217"/>
                  <a:gd name="connsiteY136" fmla="*/ 940616 h 2962327"/>
                  <a:gd name="connsiteX137" fmla="*/ 2926576 w 3028217"/>
                  <a:gd name="connsiteY137" fmla="*/ 977763 h 2962327"/>
                  <a:gd name="connsiteX138" fmla="*/ 2847518 w 3028217"/>
                  <a:gd name="connsiteY138" fmla="*/ 938711 h 2962327"/>
                  <a:gd name="connsiteX139" fmla="*/ 2864663 w 3028217"/>
                  <a:gd name="connsiteY139" fmla="*/ 890133 h 2962327"/>
                  <a:gd name="connsiteX140" fmla="*/ 2810371 w 3028217"/>
                  <a:gd name="connsiteY140" fmla="*/ 908231 h 2962327"/>
                  <a:gd name="connsiteX141" fmla="*/ 2757031 w 3028217"/>
                  <a:gd name="connsiteY141" fmla="*/ 904421 h 2962327"/>
                  <a:gd name="connsiteX142" fmla="*/ 2728456 w 3028217"/>
                  <a:gd name="connsiteY142" fmla="*/ 916803 h 2962327"/>
                  <a:gd name="connsiteX143" fmla="*/ 2707501 w 3028217"/>
                  <a:gd name="connsiteY143" fmla="*/ 971096 h 2962327"/>
                  <a:gd name="connsiteX144" fmla="*/ 2706548 w 3028217"/>
                  <a:gd name="connsiteY144" fmla="*/ 1011101 h 2962327"/>
                  <a:gd name="connsiteX145" fmla="*/ 2712263 w 3028217"/>
                  <a:gd name="connsiteY145" fmla="*/ 1044438 h 2962327"/>
                  <a:gd name="connsiteX146" fmla="*/ 2750438 w 3028217"/>
                  <a:gd name="connsiteY146" fmla="*/ 1026892 h 2962327"/>
                  <a:gd name="connsiteX147" fmla="*/ 2757317 w 3028217"/>
                  <a:gd name="connsiteY147" fmla="*/ 1029909 h 2962327"/>
                  <a:gd name="connsiteX148" fmla="*/ 2760842 w 3028217"/>
                  <a:gd name="connsiteY148" fmla="*/ 1028246 h 2962327"/>
                  <a:gd name="connsiteX149" fmla="*/ 2785607 w 3028217"/>
                  <a:gd name="connsiteY149" fmla="*/ 1010148 h 2962327"/>
                  <a:gd name="connsiteX150" fmla="*/ 2804538 w 3028217"/>
                  <a:gd name="connsiteY150" fmla="*/ 1006457 h 2962327"/>
                  <a:gd name="connsiteX151" fmla="*/ 2822755 w 3028217"/>
                  <a:gd name="connsiteY151" fmla="*/ 1009196 h 2962327"/>
                  <a:gd name="connsiteX152" fmla="*/ 2938959 w 3028217"/>
                  <a:gd name="connsiteY152" fmla="*/ 1031103 h 2962327"/>
                  <a:gd name="connsiteX153" fmla="*/ 2959915 w 3028217"/>
                  <a:gd name="connsiteY153" fmla="*/ 1058726 h 2962327"/>
                  <a:gd name="connsiteX154" fmla="*/ 3021827 w 3028217"/>
                  <a:gd name="connsiteY154" fmla="*/ 1368288 h 2962327"/>
                  <a:gd name="connsiteX155" fmla="*/ 3027542 w 3028217"/>
                  <a:gd name="connsiteY155" fmla="*/ 1562598 h 2962327"/>
                  <a:gd name="connsiteX156" fmla="*/ 3020874 w 3028217"/>
                  <a:gd name="connsiteY156" fmla="*/ 1594983 h 2962327"/>
                  <a:gd name="connsiteX157" fmla="*/ 2958009 w 3028217"/>
                  <a:gd name="connsiteY157" fmla="*/ 1512116 h 2962327"/>
                  <a:gd name="connsiteX158" fmla="*/ 2918005 w 3028217"/>
                  <a:gd name="connsiteY158" fmla="*/ 1446393 h 2962327"/>
                  <a:gd name="connsiteX159" fmla="*/ 2860855 w 3028217"/>
                  <a:gd name="connsiteY159" fmla="*/ 1371146 h 2962327"/>
                  <a:gd name="connsiteX160" fmla="*/ 2831327 w 3028217"/>
                  <a:gd name="connsiteY160" fmla="*/ 1343523 h 2962327"/>
                  <a:gd name="connsiteX161" fmla="*/ 2856092 w 3028217"/>
                  <a:gd name="connsiteY161" fmla="*/ 1380671 h 2962327"/>
                  <a:gd name="connsiteX162" fmla="*/ 2930387 w 3028217"/>
                  <a:gd name="connsiteY162" fmla="*/ 1514021 h 2962327"/>
                  <a:gd name="connsiteX163" fmla="*/ 2939912 w 3028217"/>
                  <a:gd name="connsiteY163" fmla="*/ 1546406 h 2962327"/>
                  <a:gd name="connsiteX164" fmla="*/ 2962772 w 3028217"/>
                  <a:gd name="connsiteY164" fmla="*/ 1597841 h 2962327"/>
                  <a:gd name="connsiteX165" fmla="*/ 2999919 w 3028217"/>
                  <a:gd name="connsiteY165" fmla="*/ 1683566 h 2962327"/>
                  <a:gd name="connsiteX166" fmla="*/ 3012302 w 3028217"/>
                  <a:gd name="connsiteY166" fmla="*/ 1740716 h 2962327"/>
                  <a:gd name="connsiteX167" fmla="*/ 2886572 w 3028217"/>
                  <a:gd name="connsiteY167" fmla="*/ 2158864 h 2962327"/>
                  <a:gd name="connsiteX168" fmla="*/ 2841805 w 3028217"/>
                  <a:gd name="connsiteY168" fmla="*/ 2246493 h 2962327"/>
                  <a:gd name="connsiteX169" fmla="*/ 2821802 w 3028217"/>
                  <a:gd name="connsiteY169" fmla="*/ 2266496 h 2962327"/>
                  <a:gd name="connsiteX170" fmla="*/ 2808467 w 3028217"/>
                  <a:gd name="connsiteY170" fmla="*/ 2240778 h 2962327"/>
                  <a:gd name="connsiteX171" fmla="*/ 2785607 w 3028217"/>
                  <a:gd name="connsiteY171" fmla="*/ 2172198 h 2962327"/>
                  <a:gd name="connsiteX172" fmla="*/ 2805609 w 3028217"/>
                  <a:gd name="connsiteY172" fmla="*/ 2234111 h 2962327"/>
                  <a:gd name="connsiteX173" fmla="*/ 2821802 w 3028217"/>
                  <a:gd name="connsiteY173" fmla="*/ 2273164 h 2962327"/>
                  <a:gd name="connsiteX174" fmla="*/ 2708455 w 3028217"/>
                  <a:gd name="connsiteY174" fmla="*/ 2451281 h 2962327"/>
                  <a:gd name="connsiteX175" fmla="*/ 2551292 w 3028217"/>
                  <a:gd name="connsiteY175" fmla="*/ 2622731 h 2962327"/>
                  <a:gd name="connsiteX176" fmla="*/ 2476997 w 3028217"/>
                  <a:gd name="connsiteY176" fmla="*/ 2687501 h 2962327"/>
                  <a:gd name="connsiteX177" fmla="*/ 2463662 w 3028217"/>
                  <a:gd name="connsiteY177" fmla="*/ 2655116 h 2962327"/>
                  <a:gd name="connsiteX178" fmla="*/ 2425562 w 3028217"/>
                  <a:gd name="connsiteY178" fmla="*/ 2533196 h 2962327"/>
                  <a:gd name="connsiteX179" fmla="*/ 2439849 w 3028217"/>
                  <a:gd name="connsiteY179" fmla="*/ 2375081 h 2962327"/>
                  <a:gd name="connsiteX180" fmla="*/ 2449374 w 3028217"/>
                  <a:gd name="connsiteY180" fmla="*/ 2301739 h 2962327"/>
                  <a:gd name="connsiteX181" fmla="*/ 2430324 w 3028217"/>
                  <a:gd name="connsiteY181" fmla="*/ 2210298 h 2962327"/>
                  <a:gd name="connsiteX182" fmla="*/ 2396987 w 3028217"/>
                  <a:gd name="connsiteY182" fmla="*/ 2144576 h 2962327"/>
                  <a:gd name="connsiteX183" fmla="*/ 2370317 w 3028217"/>
                  <a:gd name="connsiteY183" fmla="*/ 2012178 h 2962327"/>
                  <a:gd name="connsiteX184" fmla="*/ 2374127 w 3028217"/>
                  <a:gd name="connsiteY184" fmla="*/ 1992176 h 2962327"/>
                  <a:gd name="connsiteX185" fmla="*/ 2319834 w 3028217"/>
                  <a:gd name="connsiteY185" fmla="*/ 1944551 h 2962327"/>
                  <a:gd name="connsiteX186" fmla="*/ 2282687 w 3028217"/>
                  <a:gd name="connsiteY186" fmla="*/ 1931216 h 2962327"/>
                  <a:gd name="connsiteX187" fmla="*/ 2200772 w 3028217"/>
                  <a:gd name="connsiteY187" fmla="*/ 1905498 h 2962327"/>
                  <a:gd name="connsiteX188" fmla="*/ 2157909 w 3028217"/>
                  <a:gd name="connsiteY188" fmla="*/ 1926453 h 2962327"/>
                  <a:gd name="connsiteX189" fmla="*/ 2106474 w 3028217"/>
                  <a:gd name="connsiteY189" fmla="*/ 1931216 h 2962327"/>
                  <a:gd name="connsiteX190" fmla="*/ 2040752 w 3028217"/>
                  <a:gd name="connsiteY190" fmla="*/ 1937883 h 2962327"/>
                  <a:gd name="connsiteX191" fmla="*/ 1974077 w 3028217"/>
                  <a:gd name="connsiteY191" fmla="*/ 1924548 h 2962327"/>
                  <a:gd name="connsiteX192" fmla="*/ 1919784 w 3028217"/>
                  <a:gd name="connsiteY192" fmla="*/ 1877876 h 2962327"/>
                  <a:gd name="connsiteX193" fmla="*/ 1896924 w 3028217"/>
                  <a:gd name="connsiteY193" fmla="*/ 1849301 h 2962327"/>
                  <a:gd name="connsiteX194" fmla="*/ 1839774 w 3028217"/>
                  <a:gd name="connsiteY194" fmla="*/ 1762623 h 2962327"/>
                  <a:gd name="connsiteX195" fmla="*/ 1822629 w 3028217"/>
                  <a:gd name="connsiteY195" fmla="*/ 1676898 h 2962327"/>
                  <a:gd name="connsiteX196" fmla="*/ 1829297 w 3028217"/>
                  <a:gd name="connsiteY196" fmla="*/ 1537833 h 2962327"/>
                  <a:gd name="connsiteX197" fmla="*/ 1828344 w 3028217"/>
                  <a:gd name="connsiteY197" fmla="*/ 1514973 h 2962327"/>
                  <a:gd name="connsiteX198" fmla="*/ 1909307 w 3028217"/>
                  <a:gd name="connsiteY198" fmla="*/ 1373051 h 2962327"/>
                  <a:gd name="connsiteX199" fmla="*/ 1929309 w 3028217"/>
                  <a:gd name="connsiteY199" fmla="*/ 1361621 h 2962327"/>
                  <a:gd name="connsiteX200" fmla="*/ 1977887 w 3028217"/>
                  <a:gd name="connsiteY200" fmla="*/ 1293041 h 2962327"/>
                  <a:gd name="connsiteX201" fmla="*/ 2019797 w 3028217"/>
                  <a:gd name="connsiteY201" fmla="*/ 1227318 h 2962327"/>
                  <a:gd name="connsiteX202" fmla="*/ 2051229 w 3028217"/>
                  <a:gd name="connsiteY202" fmla="*/ 1178741 h 2962327"/>
                  <a:gd name="connsiteX203" fmla="*/ 2083614 w 3028217"/>
                  <a:gd name="connsiteY203" fmla="*/ 1172073 h 2962327"/>
                  <a:gd name="connsiteX204" fmla="*/ 2161719 w 3028217"/>
                  <a:gd name="connsiteY204" fmla="*/ 1162548 h 2962327"/>
                  <a:gd name="connsiteX205" fmla="*/ 2266494 w 3028217"/>
                  <a:gd name="connsiteY205" fmla="*/ 1136831 h 2962327"/>
                  <a:gd name="connsiteX206" fmla="*/ 2331264 w 3028217"/>
                  <a:gd name="connsiteY206" fmla="*/ 1133021 h 2962327"/>
                  <a:gd name="connsiteX207" fmla="*/ 2387462 w 3028217"/>
                  <a:gd name="connsiteY207" fmla="*/ 1197791 h 2962327"/>
                  <a:gd name="connsiteX208" fmla="*/ 2400797 w 3028217"/>
                  <a:gd name="connsiteY208" fmla="*/ 1229223 h 2962327"/>
                  <a:gd name="connsiteX209" fmla="*/ 2517002 w 3028217"/>
                  <a:gd name="connsiteY209" fmla="*/ 1283516 h 2962327"/>
                  <a:gd name="connsiteX210" fmla="*/ 2556055 w 3028217"/>
                  <a:gd name="connsiteY210" fmla="*/ 1266371 h 2962327"/>
                  <a:gd name="connsiteX211" fmla="*/ 2617967 w 3028217"/>
                  <a:gd name="connsiteY211" fmla="*/ 1241606 h 2962327"/>
                  <a:gd name="connsiteX212" fmla="*/ 2701787 w 3028217"/>
                  <a:gd name="connsiteY212" fmla="*/ 1271133 h 2962327"/>
                  <a:gd name="connsiteX213" fmla="*/ 2823707 w 3028217"/>
                  <a:gd name="connsiteY213" fmla="*/ 1270181 h 2962327"/>
                  <a:gd name="connsiteX214" fmla="*/ 2842757 w 3028217"/>
                  <a:gd name="connsiteY214" fmla="*/ 1253988 h 2962327"/>
                  <a:gd name="connsiteX215" fmla="*/ 2857997 w 3028217"/>
                  <a:gd name="connsiteY215" fmla="*/ 1191123 h 2962327"/>
                  <a:gd name="connsiteX216" fmla="*/ 2824659 w 3028217"/>
                  <a:gd name="connsiteY216" fmla="*/ 1163501 h 2962327"/>
                  <a:gd name="connsiteX217" fmla="*/ 2781797 w 3028217"/>
                  <a:gd name="connsiteY217" fmla="*/ 1153023 h 2962327"/>
                  <a:gd name="connsiteX218" fmla="*/ 2778142 w 3028217"/>
                  <a:gd name="connsiteY218" fmla="*/ 1149005 h 2962327"/>
                  <a:gd name="connsiteX219" fmla="*/ 2758579 w 3028217"/>
                  <a:gd name="connsiteY219" fmla="*/ 1157637 h 2962327"/>
                  <a:gd name="connsiteX220" fmla="*/ 2684641 w 3028217"/>
                  <a:gd name="connsiteY220" fmla="*/ 1122543 h 2962327"/>
                  <a:gd name="connsiteX221" fmla="*/ 2664638 w 3028217"/>
                  <a:gd name="connsiteY221" fmla="*/ 1083491 h 2962327"/>
                  <a:gd name="connsiteX222" fmla="*/ 2646541 w 3028217"/>
                  <a:gd name="connsiteY222" fmla="*/ 1054916 h 2962327"/>
                  <a:gd name="connsiteX223" fmla="*/ 2610346 w 3028217"/>
                  <a:gd name="connsiteY223" fmla="*/ 1080633 h 2962327"/>
                  <a:gd name="connsiteX224" fmla="*/ 2609202 w 3028217"/>
                  <a:gd name="connsiteY224" fmla="*/ 1082346 h 2962327"/>
                  <a:gd name="connsiteX225" fmla="*/ 2613204 w 3028217"/>
                  <a:gd name="connsiteY225" fmla="*/ 1086348 h 2962327"/>
                  <a:gd name="connsiteX226" fmla="*/ 2632254 w 3028217"/>
                  <a:gd name="connsiteY226" fmla="*/ 1108255 h 2962327"/>
                  <a:gd name="connsiteX227" fmla="*/ 2609394 w 3028217"/>
                  <a:gd name="connsiteY227" fmla="*/ 1145403 h 2962327"/>
                  <a:gd name="connsiteX228" fmla="*/ 2584629 w 3028217"/>
                  <a:gd name="connsiteY228" fmla="*/ 1132068 h 2962327"/>
                  <a:gd name="connsiteX229" fmla="*/ 2566055 w 3028217"/>
                  <a:gd name="connsiteY229" fmla="*/ 1095397 h 2962327"/>
                  <a:gd name="connsiteX230" fmla="*/ 2558490 w 3028217"/>
                  <a:gd name="connsiteY230" fmla="*/ 1083461 h 2962327"/>
                  <a:gd name="connsiteX231" fmla="*/ 2545576 w 3028217"/>
                  <a:gd name="connsiteY231" fmla="*/ 1071108 h 2962327"/>
                  <a:gd name="connsiteX232" fmla="*/ 2536051 w 3028217"/>
                  <a:gd name="connsiteY232" fmla="*/ 1061583 h 2962327"/>
                  <a:gd name="connsiteX233" fmla="*/ 2429371 w 3028217"/>
                  <a:gd name="connsiteY233" fmla="*/ 952046 h 2962327"/>
                  <a:gd name="connsiteX234" fmla="*/ 2417941 w 3028217"/>
                  <a:gd name="connsiteY234" fmla="*/ 944426 h 2962327"/>
                  <a:gd name="connsiteX235" fmla="*/ 2407463 w 3028217"/>
                  <a:gd name="connsiteY235" fmla="*/ 947283 h 2962327"/>
                  <a:gd name="connsiteX236" fmla="*/ 2469376 w 3028217"/>
                  <a:gd name="connsiteY236" fmla="*/ 1014911 h 2962327"/>
                  <a:gd name="connsiteX237" fmla="*/ 2509381 w 3028217"/>
                  <a:gd name="connsiteY237" fmla="*/ 1044438 h 2962327"/>
                  <a:gd name="connsiteX238" fmla="*/ 2504618 w 3028217"/>
                  <a:gd name="connsiteY238" fmla="*/ 1057773 h 2962327"/>
                  <a:gd name="connsiteX239" fmla="*/ 2488426 w 3028217"/>
                  <a:gd name="connsiteY239" fmla="*/ 1077776 h 2962327"/>
                  <a:gd name="connsiteX240" fmla="*/ 2476996 w 3028217"/>
                  <a:gd name="connsiteY240" fmla="*/ 1084443 h 2962327"/>
                  <a:gd name="connsiteX241" fmla="*/ 2356028 w 3028217"/>
                  <a:gd name="connsiteY241" fmla="*/ 985383 h 2962327"/>
                  <a:gd name="connsiteX242" fmla="*/ 2317928 w 3028217"/>
                  <a:gd name="connsiteY242" fmla="*/ 978716 h 2962327"/>
                  <a:gd name="connsiteX243" fmla="*/ 2295068 w 3028217"/>
                  <a:gd name="connsiteY243" fmla="*/ 993003 h 2962327"/>
                  <a:gd name="connsiteX244" fmla="*/ 2196008 w 3028217"/>
                  <a:gd name="connsiteY244" fmla="*/ 1057773 h 2962327"/>
                  <a:gd name="connsiteX245" fmla="*/ 2181721 w 3028217"/>
                  <a:gd name="connsiteY245" fmla="*/ 1087301 h 2962327"/>
                  <a:gd name="connsiteX246" fmla="*/ 2105521 w 3028217"/>
                  <a:gd name="connsiteY246" fmla="*/ 1157786 h 2962327"/>
                  <a:gd name="connsiteX247" fmla="*/ 2053133 w 3028217"/>
                  <a:gd name="connsiteY247" fmla="*/ 1155881 h 2962327"/>
                  <a:gd name="connsiteX248" fmla="*/ 2036941 w 3028217"/>
                  <a:gd name="connsiteY248" fmla="*/ 1136831 h 2962327"/>
                  <a:gd name="connsiteX249" fmla="*/ 2008366 w 3028217"/>
                  <a:gd name="connsiteY249" fmla="*/ 1131116 h 2962327"/>
                  <a:gd name="connsiteX250" fmla="*/ 2001698 w 3028217"/>
                  <a:gd name="connsiteY250" fmla="*/ 1074918 h 2962327"/>
                  <a:gd name="connsiteX251" fmla="*/ 2008366 w 3028217"/>
                  <a:gd name="connsiteY251" fmla="*/ 1001576 h 2962327"/>
                  <a:gd name="connsiteX252" fmla="*/ 2035988 w 3028217"/>
                  <a:gd name="connsiteY252" fmla="*/ 977763 h 2962327"/>
                  <a:gd name="connsiteX253" fmla="*/ 2107426 w 3028217"/>
                  <a:gd name="connsiteY253" fmla="*/ 983478 h 2962327"/>
                  <a:gd name="connsiteX254" fmla="*/ 2148383 w 3028217"/>
                  <a:gd name="connsiteY254" fmla="*/ 975858 h 2962327"/>
                  <a:gd name="connsiteX255" fmla="*/ 2150288 w 3028217"/>
                  <a:gd name="connsiteY255" fmla="*/ 913946 h 2962327"/>
                  <a:gd name="connsiteX256" fmla="*/ 2112188 w 3028217"/>
                  <a:gd name="connsiteY256" fmla="*/ 876798 h 2962327"/>
                  <a:gd name="connsiteX257" fmla="*/ 2096948 w 3028217"/>
                  <a:gd name="connsiteY257" fmla="*/ 862511 h 2962327"/>
                  <a:gd name="connsiteX258" fmla="*/ 2118856 w 3028217"/>
                  <a:gd name="connsiteY258" fmla="*/ 849176 h 2962327"/>
                  <a:gd name="connsiteX259" fmla="*/ 2206486 w 3028217"/>
                  <a:gd name="connsiteY259" fmla="*/ 810123 h 2962327"/>
                  <a:gd name="connsiteX260" fmla="*/ 2308403 w 3028217"/>
                  <a:gd name="connsiteY260" fmla="*/ 731066 h 2962327"/>
                  <a:gd name="connsiteX261" fmla="*/ 2321738 w 3028217"/>
                  <a:gd name="connsiteY261" fmla="*/ 708206 h 2962327"/>
                  <a:gd name="connsiteX262" fmla="*/ 2311261 w 3028217"/>
                  <a:gd name="connsiteY262" fmla="*/ 679631 h 2962327"/>
                  <a:gd name="connsiteX263" fmla="*/ 2320786 w 3028217"/>
                  <a:gd name="connsiteY263" fmla="*/ 643436 h 2962327"/>
                  <a:gd name="connsiteX264" fmla="*/ 2338883 w 3028217"/>
                  <a:gd name="connsiteY264" fmla="*/ 638673 h 2962327"/>
                  <a:gd name="connsiteX265" fmla="*/ 2343646 w 3028217"/>
                  <a:gd name="connsiteY265" fmla="*/ 675821 h 2962327"/>
                  <a:gd name="connsiteX266" fmla="*/ 2348408 w 3028217"/>
                  <a:gd name="connsiteY266" fmla="*/ 699633 h 2962327"/>
                  <a:gd name="connsiteX267" fmla="*/ 2376031 w 3028217"/>
                  <a:gd name="connsiteY267" fmla="*/ 706301 h 2962327"/>
                  <a:gd name="connsiteX268" fmla="*/ 2385556 w 3028217"/>
                  <a:gd name="connsiteY268" fmla="*/ 704396 h 2962327"/>
                  <a:gd name="connsiteX269" fmla="*/ 2454136 w 3028217"/>
                  <a:gd name="connsiteY269" fmla="*/ 698681 h 2962327"/>
                  <a:gd name="connsiteX270" fmla="*/ 2476996 w 3028217"/>
                  <a:gd name="connsiteY270" fmla="*/ 692013 h 2962327"/>
                  <a:gd name="connsiteX271" fmla="*/ 2517953 w 3028217"/>
                  <a:gd name="connsiteY271" fmla="*/ 648198 h 2962327"/>
                  <a:gd name="connsiteX272" fmla="*/ 2563673 w 3028217"/>
                  <a:gd name="connsiteY272" fmla="*/ 626291 h 2962327"/>
                  <a:gd name="connsiteX273" fmla="*/ 2554148 w 3028217"/>
                  <a:gd name="connsiteY273" fmla="*/ 585333 h 2962327"/>
                  <a:gd name="connsiteX274" fmla="*/ 2572928 w 3028217"/>
                  <a:gd name="connsiteY274" fmla="*/ 573708 h 2962327"/>
                  <a:gd name="connsiteX275" fmla="*/ 2586098 w 3028217"/>
                  <a:gd name="connsiteY275" fmla="*/ 571735 h 2962327"/>
                  <a:gd name="connsiteX276" fmla="*/ 2586726 w 3028217"/>
                  <a:gd name="connsiteY276" fmla="*/ 571671 h 2962327"/>
                  <a:gd name="connsiteX277" fmla="*/ 2624633 w 3028217"/>
                  <a:gd name="connsiteY277" fmla="*/ 568188 h 2962327"/>
                  <a:gd name="connsiteX278" fmla="*/ 2630348 w 3028217"/>
                  <a:gd name="connsiteY278" fmla="*/ 563426 h 2962327"/>
                  <a:gd name="connsiteX279" fmla="*/ 2633206 w 3028217"/>
                  <a:gd name="connsiteY279" fmla="*/ 563426 h 2962327"/>
                  <a:gd name="connsiteX280" fmla="*/ 2626538 w 3028217"/>
                  <a:gd name="connsiteY280" fmla="*/ 563426 h 2962327"/>
                  <a:gd name="connsiteX281" fmla="*/ 2593082 w 3028217"/>
                  <a:gd name="connsiteY281" fmla="*/ 570689 h 2962327"/>
                  <a:gd name="connsiteX282" fmla="*/ 2586098 w 3028217"/>
                  <a:gd name="connsiteY282" fmla="*/ 571735 h 2962327"/>
                  <a:gd name="connsiteX283" fmla="*/ 2574151 w 3028217"/>
                  <a:gd name="connsiteY283" fmla="*/ 572951 h 2962327"/>
                  <a:gd name="connsiteX284" fmla="*/ 2572928 w 3028217"/>
                  <a:gd name="connsiteY284" fmla="*/ 573708 h 2962327"/>
                  <a:gd name="connsiteX285" fmla="*/ 2558911 w 3028217"/>
                  <a:gd name="connsiteY285" fmla="*/ 575808 h 2962327"/>
                  <a:gd name="connsiteX286" fmla="*/ 2506523 w 3028217"/>
                  <a:gd name="connsiteY286" fmla="*/ 541518 h 2962327"/>
                  <a:gd name="connsiteX287" fmla="*/ 2512238 w 3028217"/>
                  <a:gd name="connsiteY287" fmla="*/ 480558 h 2962327"/>
                  <a:gd name="connsiteX288" fmla="*/ 2533193 w 3028217"/>
                  <a:gd name="connsiteY288" fmla="*/ 458651 h 2962327"/>
                  <a:gd name="connsiteX289" fmla="*/ 2534146 w 3028217"/>
                  <a:gd name="connsiteY289" fmla="*/ 440553 h 2962327"/>
                  <a:gd name="connsiteX290" fmla="*/ 2513191 w 3028217"/>
                  <a:gd name="connsiteY290" fmla="*/ 445316 h 2962327"/>
                  <a:gd name="connsiteX291" fmla="*/ 2464613 w 3028217"/>
                  <a:gd name="connsiteY291" fmla="*/ 509133 h 2962327"/>
                  <a:gd name="connsiteX292" fmla="*/ 2467471 w 3028217"/>
                  <a:gd name="connsiteY292" fmla="*/ 551996 h 2962327"/>
                  <a:gd name="connsiteX293" fmla="*/ 2468423 w 3028217"/>
                  <a:gd name="connsiteY293" fmla="*/ 597716 h 2962327"/>
                  <a:gd name="connsiteX294" fmla="*/ 2453183 w 3028217"/>
                  <a:gd name="connsiteY294" fmla="*/ 638673 h 2962327"/>
                  <a:gd name="connsiteX295" fmla="*/ 2423656 w 3028217"/>
                  <a:gd name="connsiteY295" fmla="*/ 676773 h 2962327"/>
                  <a:gd name="connsiteX296" fmla="*/ 2389366 w 3028217"/>
                  <a:gd name="connsiteY296" fmla="*/ 683441 h 2962327"/>
                  <a:gd name="connsiteX297" fmla="*/ 2383651 w 3028217"/>
                  <a:gd name="connsiteY297" fmla="*/ 659628 h 2962327"/>
                  <a:gd name="connsiteX298" fmla="*/ 2367458 w 3028217"/>
                  <a:gd name="connsiteY298" fmla="*/ 627243 h 2962327"/>
                  <a:gd name="connsiteX299" fmla="*/ 2308403 w 3028217"/>
                  <a:gd name="connsiteY299" fmla="*/ 612003 h 2962327"/>
                  <a:gd name="connsiteX300" fmla="*/ 2270303 w 3028217"/>
                  <a:gd name="connsiteY300" fmla="*/ 571046 h 2962327"/>
                  <a:gd name="connsiteX301" fmla="*/ 2260778 w 3028217"/>
                  <a:gd name="connsiteY301" fmla="*/ 543423 h 2962327"/>
                  <a:gd name="connsiteX302" fmla="*/ 2259826 w 3028217"/>
                  <a:gd name="connsiteY302" fmla="*/ 522468 h 2962327"/>
                  <a:gd name="connsiteX303" fmla="*/ 2390318 w 3028217"/>
                  <a:gd name="connsiteY303" fmla="*/ 385308 h 2962327"/>
                  <a:gd name="connsiteX304" fmla="*/ 2416988 w 3028217"/>
                  <a:gd name="connsiteY304" fmla="*/ 357686 h 2962327"/>
                  <a:gd name="connsiteX305" fmla="*/ 2417941 w 3028217"/>
                  <a:gd name="connsiteY305" fmla="*/ 351971 h 2962327"/>
                  <a:gd name="connsiteX306" fmla="*/ 2424608 w 3028217"/>
                  <a:gd name="connsiteY306" fmla="*/ 353876 h 2962327"/>
                  <a:gd name="connsiteX307" fmla="*/ 2452245 w 3028217"/>
                  <a:gd name="connsiteY307" fmla="*/ 336582 h 2962327"/>
                  <a:gd name="connsiteX308" fmla="*/ 2471113 w 3028217"/>
                  <a:gd name="connsiteY308" fmla="*/ 336025 h 2962327"/>
                  <a:gd name="connsiteX309" fmla="*/ 761544 w 3028217"/>
                  <a:gd name="connsiteY309" fmla="*/ 194808 h 2962327"/>
                  <a:gd name="connsiteX310" fmla="*/ 773926 w 3028217"/>
                  <a:gd name="connsiteY310" fmla="*/ 216716 h 2962327"/>
                  <a:gd name="connsiteX311" fmla="*/ 773926 w 3028217"/>
                  <a:gd name="connsiteY311" fmla="*/ 278628 h 2962327"/>
                  <a:gd name="connsiteX312" fmla="*/ 687249 w 3028217"/>
                  <a:gd name="connsiteY312" fmla="*/ 293868 h 2962327"/>
                  <a:gd name="connsiteX313" fmla="*/ 671056 w 3028217"/>
                  <a:gd name="connsiteY313" fmla="*/ 292916 h 2962327"/>
                  <a:gd name="connsiteX314" fmla="*/ 640576 w 3028217"/>
                  <a:gd name="connsiteY314" fmla="*/ 298631 h 2962327"/>
                  <a:gd name="connsiteX315" fmla="*/ 603429 w 3028217"/>
                  <a:gd name="connsiteY315" fmla="*/ 291011 h 2962327"/>
                  <a:gd name="connsiteX316" fmla="*/ 715824 w 3028217"/>
                  <a:gd name="connsiteY316" fmla="*/ 211953 h 2962327"/>
                  <a:gd name="connsiteX317" fmla="*/ 727254 w 3028217"/>
                  <a:gd name="connsiteY317" fmla="*/ 215763 h 2962327"/>
                  <a:gd name="connsiteX318" fmla="*/ 761544 w 3028217"/>
                  <a:gd name="connsiteY318" fmla="*/ 194808 h 2962327"/>
                  <a:gd name="connsiteX319" fmla="*/ 873343 w 3028217"/>
                  <a:gd name="connsiteY319" fmla="*/ 184331 h 2962327"/>
                  <a:gd name="connsiteX320" fmla="*/ 891083 w 3028217"/>
                  <a:gd name="connsiteY320" fmla="*/ 191951 h 2962327"/>
                  <a:gd name="connsiteX321" fmla="*/ 888226 w 3028217"/>
                  <a:gd name="connsiteY321" fmla="*/ 217668 h 2962327"/>
                  <a:gd name="connsiteX322" fmla="*/ 879241 w 3028217"/>
                  <a:gd name="connsiteY322" fmla="*/ 234820 h 2962327"/>
                  <a:gd name="connsiteX323" fmla="*/ 895370 w 3028217"/>
                  <a:gd name="connsiteY323" fmla="*/ 235036 h 2962327"/>
                  <a:gd name="connsiteX324" fmla="*/ 899656 w 3028217"/>
                  <a:gd name="connsiteY324" fmla="*/ 266246 h 2962327"/>
                  <a:gd name="connsiteX325" fmla="*/ 892988 w 3028217"/>
                  <a:gd name="connsiteY325" fmla="*/ 303393 h 2962327"/>
                  <a:gd name="connsiteX326" fmla="*/ 905371 w 3028217"/>
                  <a:gd name="connsiteY326" fmla="*/ 303393 h 2962327"/>
                  <a:gd name="connsiteX327" fmla="*/ 915848 w 3028217"/>
                  <a:gd name="connsiteY327" fmla="*/ 337683 h 2962327"/>
                  <a:gd name="connsiteX328" fmla="*/ 946328 w 3028217"/>
                  <a:gd name="connsiteY328" fmla="*/ 324348 h 2962327"/>
                  <a:gd name="connsiteX329" fmla="*/ 973409 w 3028217"/>
                  <a:gd name="connsiteY329" fmla="*/ 303804 h 2962327"/>
                  <a:gd name="connsiteX330" fmla="*/ 975260 w 3028217"/>
                  <a:gd name="connsiteY330" fmla="*/ 292796 h 2962327"/>
                  <a:gd name="connsiteX331" fmla="*/ 965378 w 3028217"/>
                  <a:gd name="connsiteY331" fmla="*/ 281485 h 2962327"/>
                  <a:gd name="connsiteX332" fmla="*/ 962521 w 3028217"/>
                  <a:gd name="connsiteY332" fmla="*/ 233860 h 2962327"/>
                  <a:gd name="connsiteX333" fmla="*/ 1013956 w 3028217"/>
                  <a:gd name="connsiteY333" fmla="*/ 203380 h 2962327"/>
                  <a:gd name="connsiteX334" fmla="*/ 1028243 w 3028217"/>
                  <a:gd name="connsiteY334" fmla="*/ 200165 h 2962327"/>
                  <a:gd name="connsiteX335" fmla="*/ 1042531 w 3028217"/>
                  <a:gd name="connsiteY335" fmla="*/ 206238 h 2962327"/>
                  <a:gd name="connsiteX336" fmla="*/ 1016813 w 3028217"/>
                  <a:gd name="connsiteY336" fmla="*/ 234813 h 2962327"/>
                  <a:gd name="connsiteX337" fmla="*/ 1075868 w 3028217"/>
                  <a:gd name="connsiteY337" fmla="*/ 204333 h 2962327"/>
                  <a:gd name="connsiteX338" fmla="*/ 1095871 w 3028217"/>
                  <a:gd name="connsiteY338" fmla="*/ 204333 h 2962327"/>
                  <a:gd name="connsiteX339" fmla="*/ 1099681 w 3028217"/>
                  <a:gd name="connsiteY339" fmla="*/ 232908 h 2962327"/>
                  <a:gd name="connsiteX340" fmla="*/ 1133971 w 3028217"/>
                  <a:gd name="connsiteY340" fmla="*/ 231003 h 2962327"/>
                  <a:gd name="connsiteX341" fmla="*/ 1151116 w 3028217"/>
                  <a:gd name="connsiteY341" fmla="*/ 238623 h 2962327"/>
                  <a:gd name="connsiteX342" fmla="*/ 1205408 w 3028217"/>
                  <a:gd name="connsiteY342" fmla="*/ 287200 h 2962327"/>
                  <a:gd name="connsiteX343" fmla="*/ 1198741 w 3028217"/>
                  <a:gd name="connsiteY343" fmla="*/ 334825 h 2962327"/>
                  <a:gd name="connsiteX344" fmla="*/ 1248271 w 3028217"/>
                  <a:gd name="connsiteY344" fmla="*/ 377688 h 2962327"/>
                  <a:gd name="connsiteX345" fmla="*/ 1246366 w 3028217"/>
                  <a:gd name="connsiteY345" fmla="*/ 402453 h 2962327"/>
                  <a:gd name="connsiteX346" fmla="*/ 1187311 w 3028217"/>
                  <a:gd name="connsiteY346" fmla="*/ 402453 h 2962327"/>
                  <a:gd name="connsiteX347" fmla="*/ 1171118 w 3028217"/>
                  <a:gd name="connsiteY347" fmla="*/ 396738 h 2962327"/>
                  <a:gd name="connsiteX348" fmla="*/ 1171118 w 3028217"/>
                  <a:gd name="connsiteY348" fmla="*/ 431028 h 2962327"/>
                  <a:gd name="connsiteX349" fmla="*/ 1151116 w 3028217"/>
                  <a:gd name="connsiteY349" fmla="*/ 479605 h 2962327"/>
                  <a:gd name="connsiteX350" fmla="*/ 1136828 w 3028217"/>
                  <a:gd name="connsiteY350" fmla="*/ 476748 h 2962327"/>
                  <a:gd name="connsiteX351" fmla="*/ 1136828 w 3028217"/>
                  <a:gd name="connsiteY351" fmla="*/ 487225 h 2962327"/>
                  <a:gd name="connsiteX352" fmla="*/ 1118731 w 3028217"/>
                  <a:gd name="connsiteY352" fmla="*/ 497703 h 2962327"/>
                  <a:gd name="connsiteX353" fmla="*/ 1066343 w 3028217"/>
                  <a:gd name="connsiteY353" fmla="*/ 455793 h 2962327"/>
                  <a:gd name="connsiteX354" fmla="*/ 1016813 w 3028217"/>
                  <a:gd name="connsiteY354" fmla="*/ 433885 h 2962327"/>
                  <a:gd name="connsiteX355" fmla="*/ 996811 w 3028217"/>
                  <a:gd name="connsiteY355" fmla="*/ 428170 h 2962327"/>
                  <a:gd name="connsiteX356" fmla="*/ 1013003 w 3028217"/>
                  <a:gd name="connsiteY356" fmla="*/ 411978 h 2962327"/>
                  <a:gd name="connsiteX357" fmla="*/ 1109206 w 3028217"/>
                  <a:gd name="connsiteY357" fmla="*/ 369115 h 2962327"/>
                  <a:gd name="connsiteX358" fmla="*/ 1089203 w 3028217"/>
                  <a:gd name="connsiteY358" fmla="*/ 307203 h 2962327"/>
                  <a:gd name="connsiteX359" fmla="*/ 1077773 w 3028217"/>
                  <a:gd name="connsiteY359" fmla="*/ 291010 h 2962327"/>
                  <a:gd name="connsiteX360" fmla="*/ 1016813 w 3028217"/>
                  <a:gd name="connsiteY360" fmla="*/ 292915 h 2962327"/>
                  <a:gd name="connsiteX361" fmla="*/ 1007169 w 3028217"/>
                  <a:gd name="connsiteY361" fmla="*/ 296011 h 2962327"/>
                  <a:gd name="connsiteX362" fmla="*/ 1007866 w 3028217"/>
                  <a:gd name="connsiteY362" fmla="*/ 302667 h 2962327"/>
                  <a:gd name="connsiteX363" fmla="*/ 1009193 w 3028217"/>
                  <a:gd name="connsiteY363" fmla="*/ 303393 h 2962327"/>
                  <a:gd name="connsiteX364" fmla="*/ 962521 w 3028217"/>
                  <a:gd name="connsiteY364" fmla="*/ 370068 h 2962327"/>
                  <a:gd name="connsiteX365" fmla="*/ 905371 w 3028217"/>
                  <a:gd name="connsiteY365" fmla="*/ 371973 h 2962327"/>
                  <a:gd name="connsiteX366" fmla="*/ 868223 w 3028217"/>
                  <a:gd name="connsiteY366" fmla="*/ 410073 h 2962327"/>
                  <a:gd name="connsiteX367" fmla="*/ 836791 w 3028217"/>
                  <a:gd name="connsiteY367" fmla="*/ 426266 h 2962327"/>
                  <a:gd name="connsiteX368" fmla="*/ 816788 w 3028217"/>
                  <a:gd name="connsiteY368" fmla="*/ 424361 h 2962327"/>
                  <a:gd name="connsiteX369" fmla="*/ 677723 w 3028217"/>
                  <a:gd name="connsiteY369" fmla="*/ 507228 h 2962327"/>
                  <a:gd name="connsiteX370" fmla="*/ 668198 w 3028217"/>
                  <a:gd name="connsiteY370" fmla="*/ 553901 h 2962327"/>
                  <a:gd name="connsiteX371" fmla="*/ 662483 w 3028217"/>
                  <a:gd name="connsiteY371" fmla="*/ 586286 h 2962327"/>
                  <a:gd name="connsiteX372" fmla="*/ 716776 w 3028217"/>
                  <a:gd name="connsiteY372" fmla="*/ 612956 h 2962327"/>
                  <a:gd name="connsiteX373" fmla="*/ 771068 w 3028217"/>
                  <a:gd name="connsiteY373" fmla="*/ 645341 h 2962327"/>
                  <a:gd name="connsiteX374" fmla="*/ 782498 w 3028217"/>
                  <a:gd name="connsiteY374" fmla="*/ 667248 h 2962327"/>
                  <a:gd name="connsiteX375" fmla="*/ 772973 w 3028217"/>
                  <a:gd name="connsiteY375" fmla="*/ 726303 h 2962327"/>
                  <a:gd name="connsiteX376" fmla="*/ 805358 w 3028217"/>
                  <a:gd name="connsiteY376" fmla="*/ 736781 h 2962327"/>
                  <a:gd name="connsiteX377" fmla="*/ 828218 w 3028217"/>
                  <a:gd name="connsiteY377" fmla="*/ 689156 h 2962327"/>
                  <a:gd name="connsiteX378" fmla="*/ 858698 w 3028217"/>
                  <a:gd name="connsiteY378" fmla="*/ 652961 h 2962327"/>
                  <a:gd name="connsiteX379" fmla="*/ 901561 w 3028217"/>
                  <a:gd name="connsiteY379" fmla="*/ 573903 h 2962327"/>
                  <a:gd name="connsiteX380" fmla="*/ 904418 w 3028217"/>
                  <a:gd name="connsiteY380" fmla="*/ 561521 h 2962327"/>
                  <a:gd name="connsiteX381" fmla="*/ 953948 w 3028217"/>
                  <a:gd name="connsiteY381" fmla="*/ 491988 h 2962327"/>
                  <a:gd name="connsiteX382" fmla="*/ 968236 w 3028217"/>
                  <a:gd name="connsiteY382" fmla="*/ 478653 h 2962327"/>
                  <a:gd name="connsiteX383" fmla="*/ 1049198 w 3028217"/>
                  <a:gd name="connsiteY383" fmla="*/ 512943 h 2962327"/>
                  <a:gd name="connsiteX384" fmla="*/ 1063486 w 3028217"/>
                  <a:gd name="connsiteY384" fmla="*/ 539613 h 2962327"/>
                  <a:gd name="connsiteX385" fmla="*/ 1067296 w 3028217"/>
                  <a:gd name="connsiteY385" fmla="*/ 583428 h 2962327"/>
                  <a:gd name="connsiteX386" fmla="*/ 1112063 w 3028217"/>
                  <a:gd name="connsiteY386" fmla="*/ 568188 h 2962327"/>
                  <a:gd name="connsiteX387" fmla="*/ 1146353 w 3028217"/>
                  <a:gd name="connsiteY387" fmla="*/ 580571 h 2962327"/>
                  <a:gd name="connsiteX388" fmla="*/ 1151116 w 3028217"/>
                  <a:gd name="connsiteY388" fmla="*/ 616766 h 2962327"/>
                  <a:gd name="connsiteX389" fmla="*/ 1193026 w 3028217"/>
                  <a:gd name="connsiteY389" fmla="*/ 684393 h 2962327"/>
                  <a:gd name="connsiteX390" fmla="*/ 1182905 w 3028217"/>
                  <a:gd name="connsiteY390" fmla="*/ 697847 h 2962327"/>
                  <a:gd name="connsiteX391" fmla="*/ 1179024 w 3028217"/>
                  <a:gd name="connsiteY391" fmla="*/ 699159 h 2962327"/>
                  <a:gd name="connsiteX392" fmla="*/ 1177845 w 3028217"/>
                  <a:gd name="connsiteY392" fmla="*/ 699023 h 2962327"/>
                  <a:gd name="connsiteX393" fmla="*/ 1166356 w 3028217"/>
                  <a:gd name="connsiteY393" fmla="*/ 703443 h 2962327"/>
                  <a:gd name="connsiteX394" fmla="*/ 1179024 w 3028217"/>
                  <a:gd name="connsiteY394" fmla="*/ 699159 h 2962327"/>
                  <a:gd name="connsiteX395" fmla="*/ 1188263 w 3028217"/>
                  <a:gd name="connsiteY395" fmla="*/ 700229 h 2962327"/>
                  <a:gd name="connsiteX396" fmla="*/ 1207313 w 3028217"/>
                  <a:gd name="connsiteY396" fmla="*/ 712016 h 2962327"/>
                  <a:gd name="connsiteX397" fmla="*/ 1205051 w 3028217"/>
                  <a:gd name="connsiteY397" fmla="*/ 754402 h 2962327"/>
                  <a:gd name="connsiteX398" fmla="*/ 1180854 w 3028217"/>
                  <a:gd name="connsiteY398" fmla="*/ 787924 h 2962327"/>
                  <a:gd name="connsiteX399" fmla="*/ 1187073 w 3028217"/>
                  <a:gd name="connsiteY399" fmla="*/ 807504 h 2962327"/>
                  <a:gd name="connsiteX400" fmla="*/ 1206361 w 3028217"/>
                  <a:gd name="connsiteY400" fmla="*/ 814886 h 2962327"/>
                  <a:gd name="connsiteX401" fmla="*/ 1213981 w 3028217"/>
                  <a:gd name="connsiteY401" fmla="*/ 828221 h 2962327"/>
                  <a:gd name="connsiteX402" fmla="*/ 1172071 w 3028217"/>
                  <a:gd name="connsiteY402" fmla="*/ 862511 h 2962327"/>
                  <a:gd name="connsiteX403" fmla="*/ 1115874 w 3028217"/>
                  <a:gd name="connsiteY403" fmla="*/ 854891 h 2962327"/>
                  <a:gd name="connsiteX404" fmla="*/ 1148259 w 3028217"/>
                  <a:gd name="connsiteY404" fmla="*/ 807266 h 2962327"/>
                  <a:gd name="connsiteX405" fmla="*/ 1173024 w 3028217"/>
                  <a:gd name="connsiteY405" fmla="*/ 780596 h 2962327"/>
                  <a:gd name="connsiteX406" fmla="*/ 1173125 w 3028217"/>
                  <a:gd name="connsiteY406" fmla="*/ 780684 h 2962327"/>
                  <a:gd name="connsiteX407" fmla="*/ 1174333 w 3028217"/>
                  <a:gd name="connsiteY407" fmla="*/ 770475 h 2962327"/>
                  <a:gd name="connsiteX408" fmla="*/ 1163498 w 3028217"/>
                  <a:gd name="connsiteY408" fmla="*/ 767261 h 2962327"/>
                  <a:gd name="connsiteX409" fmla="*/ 1124446 w 3028217"/>
                  <a:gd name="connsiteY409" fmla="*/ 787263 h 2962327"/>
                  <a:gd name="connsiteX410" fmla="*/ 1043483 w 3028217"/>
                  <a:gd name="connsiteY410" fmla="*/ 789168 h 2962327"/>
                  <a:gd name="connsiteX411" fmla="*/ 993953 w 3028217"/>
                  <a:gd name="connsiteY411" fmla="*/ 794883 h 2962327"/>
                  <a:gd name="connsiteX412" fmla="*/ 959663 w 3028217"/>
                  <a:gd name="connsiteY412" fmla="*/ 814886 h 2962327"/>
                  <a:gd name="connsiteX413" fmla="*/ 929183 w 3028217"/>
                  <a:gd name="connsiteY413" fmla="*/ 839651 h 2962327"/>
                  <a:gd name="connsiteX414" fmla="*/ 925100 w 3028217"/>
                  <a:gd name="connsiteY414" fmla="*/ 843462 h 2962327"/>
                  <a:gd name="connsiteX415" fmla="*/ 915848 w 3028217"/>
                  <a:gd name="connsiteY415" fmla="*/ 851081 h 2962327"/>
                  <a:gd name="connsiteX416" fmla="*/ 912991 w 3028217"/>
                  <a:gd name="connsiteY416" fmla="*/ 851081 h 2962327"/>
                  <a:gd name="connsiteX417" fmla="*/ 914896 w 3028217"/>
                  <a:gd name="connsiteY417" fmla="*/ 852986 h 2962327"/>
                  <a:gd name="connsiteX418" fmla="*/ 925100 w 3028217"/>
                  <a:gd name="connsiteY418" fmla="*/ 843462 h 2962327"/>
                  <a:gd name="connsiteX419" fmla="*/ 932041 w 3028217"/>
                  <a:gd name="connsiteY419" fmla="*/ 837746 h 2962327"/>
                  <a:gd name="connsiteX420" fmla="*/ 972998 w 3028217"/>
                  <a:gd name="connsiteY420" fmla="*/ 820601 h 2962327"/>
                  <a:gd name="connsiteX421" fmla="*/ 992048 w 3028217"/>
                  <a:gd name="connsiteY421" fmla="*/ 814886 h 2962327"/>
                  <a:gd name="connsiteX422" fmla="*/ 1023481 w 3028217"/>
                  <a:gd name="connsiteY422" fmla="*/ 819648 h 2962327"/>
                  <a:gd name="connsiteX423" fmla="*/ 1005383 w 3028217"/>
                  <a:gd name="connsiteY423" fmla="*/ 842508 h 2962327"/>
                  <a:gd name="connsiteX424" fmla="*/ 1006336 w 3028217"/>
                  <a:gd name="connsiteY424" fmla="*/ 854891 h 2962327"/>
                  <a:gd name="connsiteX425" fmla="*/ 1005383 w 3028217"/>
                  <a:gd name="connsiteY425" fmla="*/ 889181 h 2962327"/>
                  <a:gd name="connsiteX426" fmla="*/ 984428 w 3028217"/>
                  <a:gd name="connsiteY426" fmla="*/ 910136 h 2962327"/>
                  <a:gd name="connsiteX427" fmla="*/ 952043 w 3028217"/>
                  <a:gd name="connsiteY427" fmla="*/ 916803 h 2962327"/>
                  <a:gd name="connsiteX428" fmla="*/ 899656 w 3028217"/>
                  <a:gd name="connsiteY428" fmla="*/ 938711 h 2962327"/>
                  <a:gd name="connsiteX429" fmla="*/ 855841 w 3028217"/>
                  <a:gd name="connsiteY429" fmla="*/ 985383 h 2962327"/>
                  <a:gd name="connsiteX430" fmla="*/ 831076 w 3028217"/>
                  <a:gd name="connsiteY430" fmla="*/ 1003481 h 2962327"/>
                  <a:gd name="connsiteX431" fmla="*/ 738683 w 3028217"/>
                  <a:gd name="connsiteY431" fmla="*/ 1081586 h 2962327"/>
                  <a:gd name="connsiteX432" fmla="*/ 711061 w 3028217"/>
                  <a:gd name="connsiteY432" fmla="*/ 1115876 h 2962327"/>
                  <a:gd name="connsiteX433" fmla="*/ 666293 w 3028217"/>
                  <a:gd name="connsiteY433" fmla="*/ 1175883 h 2962327"/>
                  <a:gd name="connsiteX434" fmla="*/ 585331 w 3028217"/>
                  <a:gd name="connsiteY434" fmla="*/ 1230176 h 2962327"/>
                  <a:gd name="connsiteX435" fmla="*/ 559613 w 3028217"/>
                  <a:gd name="connsiteY435" fmla="*/ 1297803 h 2962327"/>
                  <a:gd name="connsiteX436" fmla="*/ 557708 w 3028217"/>
                  <a:gd name="connsiteY436" fmla="*/ 1386386 h 2962327"/>
                  <a:gd name="connsiteX437" fmla="*/ 542468 w 3028217"/>
                  <a:gd name="connsiteY437" fmla="*/ 1407341 h 2962327"/>
                  <a:gd name="connsiteX438" fmla="*/ 528181 w 3028217"/>
                  <a:gd name="connsiteY438" fmla="*/ 1387338 h 2962327"/>
                  <a:gd name="connsiteX439" fmla="*/ 519608 w 3028217"/>
                  <a:gd name="connsiteY439" fmla="*/ 1320663 h 2962327"/>
                  <a:gd name="connsiteX440" fmla="*/ 488176 w 3028217"/>
                  <a:gd name="connsiteY440" fmla="*/ 1283516 h 2962327"/>
                  <a:gd name="connsiteX441" fmla="*/ 429121 w 3028217"/>
                  <a:gd name="connsiteY441" fmla="*/ 1267323 h 2962327"/>
                  <a:gd name="connsiteX442" fmla="*/ 409118 w 3028217"/>
                  <a:gd name="connsiteY442" fmla="*/ 1268276 h 2962327"/>
                  <a:gd name="connsiteX443" fmla="*/ 336728 w 3028217"/>
                  <a:gd name="connsiteY443" fmla="*/ 1284468 h 2962327"/>
                  <a:gd name="connsiteX444" fmla="*/ 215761 w 3028217"/>
                  <a:gd name="connsiteY444" fmla="*/ 1373051 h 2962327"/>
                  <a:gd name="connsiteX445" fmla="*/ 189091 w 3028217"/>
                  <a:gd name="connsiteY445" fmla="*/ 1441631 h 2962327"/>
                  <a:gd name="connsiteX446" fmla="*/ 196711 w 3028217"/>
                  <a:gd name="connsiteY446" fmla="*/ 1544501 h 2962327"/>
                  <a:gd name="connsiteX447" fmla="*/ 244336 w 3028217"/>
                  <a:gd name="connsiteY447" fmla="*/ 1573076 h 2962327"/>
                  <a:gd name="connsiteX448" fmla="*/ 320536 w 3028217"/>
                  <a:gd name="connsiteY448" fmla="*/ 1514973 h 2962327"/>
                  <a:gd name="connsiteX449" fmla="*/ 387211 w 3028217"/>
                  <a:gd name="connsiteY449" fmla="*/ 1494971 h 2962327"/>
                  <a:gd name="connsiteX450" fmla="*/ 389116 w 3028217"/>
                  <a:gd name="connsiteY450" fmla="*/ 1515926 h 2962327"/>
                  <a:gd name="connsiteX451" fmla="*/ 340538 w 3028217"/>
                  <a:gd name="connsiteY451" fmla="*/ 1624511 h 2962327"/>
                  <a:gd name="connsiteX452" fmla="*/ 354826 w 3028217"/>
                  <a:gd name="connsiteY452" fmla="*/ 1644513 h 2962327"/>
                  <a:gd name="connsiteX453" fmla="*/ 410071 w 3028217"/>
                  <a:gd name="connsiteY453" fmla="*/ 1645466 h 2962327"/>
                  <a:gd name="connsiteX454" fmla="*/ 439598 w 3028217"/>
                  <a:gd name="connsiteY454" fmla="*/ 1687376 h 2962327"/>
                  <a:gd name="connsiteX455" fmla="*/ 426263 w 3028217"/>
                  <a:gd name="connsiteY455" fmla="*/ 1743573 h 2962327"/>
                  <a:gd name="connsiteX456" fmla="*/ 450076 w 3028217"/>
                  <a:gd name="connsiteY456" fmla="*/ 1813106 h 2962327"/>
                  <a:gd name="connsiteX457" fmla="*/ 499606 w 3028217"/>
                  <a:gd name="connsiteY457" fmla="*/ 1812153 h 2962327"/>
                  <a:gd name="connsiteX458" fmla="*/ 536753 w 3028217"/>
                  <a:gd name="connsiteY458" fmla="*/ 1818821 h 2962327"/>
                  <a:gd name="connsiteX459" fmla="*/ 577711 w 3028217"/>
                  <a:gd name="connsiteY459" fmla="*/ 1813106 h 2962327"/>
                  <a:gd name="connsiteX460" fmla="*/ 661531 w 3028217"/>
                  <a:gd name="connsiteY460" fmla="*/ 1754051 h 2962327"/>
                  <a:gd name="connsiteX461" fmla="*/ 672008 w 3028217"/>
                  <a:gd name="connsiteY461" fmla="*/ 1763576 h 2962327"/>
                  <a:gd name="connsiteX462" fmla="*/ 695821 w 3028217"/>
                  <a:gd name="connsiteY462" fmla="*/ 1768338 h 2962327"/>
                  <a:gd name="connsiteX463" fmla="*/ 741541 w 3028217"/>
                  <a:gd name="connsiteY463" fmla="*/ 1772148 h 2962327"/>
                  <a:gd name="connsiteX464" fmla="*/ 832028 w 3028217"/>
                  <a:gd name="connsiteY464" fmla="*/ 1788341 h 2962327"/>
                  <a:gd name="connsiteX465" fmla="*/ 865366 w 3028217"/>
                  <a:gd name="connsiteY465" fmla="*/ 1796913 h 2962327"/>
                  <a:gd name="connsiteX466" fmla="*/ 910133 w 3028217"/>
                  <a:gd name="connsiteY466" fmla="*/ 1838823 h 2962327"/>
                  <a:gd name="connsiteX467" fmla="*/ 1047293 w 3028217"/>
                  <a:gd name="connsiteY467" fmla="*/ 1918833 h 2962327"/>
                  <a:gd name="connsiteX468" fmla="*/ 1116826 w 3028217"/>
                  <a:gd name="connsiteY468" fmla="*/ 2036943 h 2962327"/>
                  <a:gd name="connsiteX469" fmla="*/ 1106348 w 3028217"/>
                  <a:gd name="connsiteY469" fmla="*/ 2056946 h 2962327"/>
                  <a:gd name="connsiteX470" fmla="*/ 1104443 w 3028217"/>
                  <a:gd name="connsiteY470" fmla="*/ 2099808 h 2962327"/>
                  <a:gd name="connsiteX471" fmla="*/ 1124446 w 3028217"/>
                  <a:gd name="connsiteY471" fmla="*/ 2102666 h 2962327"/>
                  <a:gd name="connsiteX472" fmla="*/ 1193026 w 3028217"/>
                  <a:gd name="connsiteY472" fmla="*/ 2077901 h 2962327"/>
                  <a:gd name="connsiteX473" fmla="*/ 1280656 w 3028217"/>
                  <a:gd name="connsiteY473" fmla="*/ 2123621 h 2962327"/>
                  <a:gd name="connsiteX474" fmla="*/ 1387336 w 3028217"/>
                  <a:gd name="connsiteY474" fmla="*/ 2172198 h 2962327"/>
                  <a:gd name="connsiteX475" fmla="*/ 1434008 w 3028217"/>
                  <a:gd name="connsiteY475" fmla="*/ 2199821 h 2962327"/>
                  <a:gd name="connsiteX476" fmla="*/ 1430198 w 3028217"/>
                  <a:gd name="connsiteY476" fmla="*/ 2282688 h 2962327"/>
                  <a:gd name="connsiteX477" fmla="*/ 1370191 w 3028217"/>
                  <a:gd name="connsiteY477" fmla="*/ 2373176 h 2962327"/>
                  <a:gd name="connsiteX478" fmla="*/ 1358761 w 3028217"/>
                  <a:gd name="connsiteY478" fmla="*/ 2423658 h 2962327"/>
                  <a:gd name="connsiteX479" fmla="*/ 1327328 w 3028217"/>
                  <a:gd name="connsiteY479" fmla="*/ 2600823 h 2962327"/>
                  <a:gd name="connsiteX480" fmla="*/ 1293991 w 3028217"/>
                  <a:gd name="connsiteY480" fmla="*/ 2626541 h 2962327"/>
                  <a:gd name="connsiteX481" fmla="*/ 1218743 w 3028217"/>
                  <a:gd name="connsiteY481" fmla="*/ 2661783 h 2962327"/>
                  <a:gd name="connsiteX482" fmla="*/ 1193026 w 3028217"/>
                  <a:gd name="connsiteY482" fmla="*/ 2710361 h 2962327"/>
                  <a:gd name="connsiteX483" fmla="*/ 1164451 w 3028217"/>
                  <a:gd name="connsiteY483" fmla="*/ 2832281 h 2962327"/>
                  <a:gd name="connsiteX484" fmla="*/ 1122541 w 3028217"/>
                  <a:gd name="connsiteY484" fmla="*/ 2910386 h 2962327"/>
                  <a:gd name="connsiteX485" fmla="*/ 1095871 w 3028217"/>
                  <a:gd name="connsiteY485" fmla="*/ 2929436 h 2962327"/>
                  <a:gd name="connsiteX486" fmla="*/ 1061581 w 3028217"/>
                  <a:gd name="connsiteY486" fmla="*/ 2922768 h 2962327"/>
                  <a:gd name="connsiteX487" fmla="*/ 1047293 w 3028217"/>
                  <a:gd name="connsiteY487" fmla="*/ 2929436 h 2962327"/>
                  <a:gd name="connsiteX488" fmla="*/ 1061581 w 3028217"/>
                  <a:gd name="connsiteY488" fmla="*/ 2956106 h 2962327"/>
                  <a:gd name="connsiteX489" fmla="*/ 1040626 w 3028217"/>
                  <a:gd name="connsiteY489" fmla="*/ 2959916 h 2962327"/>
                  <a:gd name="connsiteX490" fmla="*/ 783451 w 3028217"/>
                  <a:gd name="connsiteY490" fmla="*/ 2850378 h 2962327"/>
                  <a:gd name="connsiteX491" fmla="*/ 752971 w 3028217"/>
                  <a:gd name="connsiteY491" fmla="*/ 2805611 h 2962327"/>
                  <a:gd name="connsiteX492" fmla="*/ 737731 w 3028217"/>
                  <a:gd name="connsiteY492" fmla="*/ 2765606 h 2962327"/>
                  <a:gd name="connsiteX493" fmla="*/ 721538 w 3028217"/>
                  <a:gd name="connsiteY493" fmla="*/ 2564628 h 2962327"/>
                  <a:gd name="connsiteX494" fmla="*/ 670103 w 3028217"/>
                  <a:gd name="connsiteY494" fmla="*/ 2492238 h 2962327"/>
                  <a:gd name="connsiteX495" fmla="*/ 539611 w 3028217"/>
                  <a:gd name="connsiteY495" fmla="*/ 2337933 h 2962327"/>
                  <a:gd name="connsiteX496" fmla="*/ 473888 w 3028217"/>
                  <a:gd name="connsiteY496" fmla="*/ 2221728 h 2962327"/>
                  <a:gd name="connsiteX497" fmla="*/ 468173 w 3028217"/>
                  <a:gd name="connsiteY497" fmla="*/ 2148386 h 2962327"/>
                  <a:gd name="connsiteX498" fmla="*/ 471983 w 3028217"/>
                  <a:gd name="connsiteY498" fmla="*/ 2122668 h 2962327"/>
                  <a:gd name="connsiteX499" fmla="*/ 493891 w 3028217"/>
                  <a:gd name="connsiteY499" fmla="*/ 2021703 h 2962327"/>
                  <a:gd name="connsiteX500" fmla="*/ 538658 w 3028217"/>
                  <a:gd name="connsiteY500" fmla="*/ 1907403 h 2962327"/>
                  <a:gd name="connsiteX501" fmla="*/ 524371 w 3028217"/>
                  <a:gd name="connsiteY501" fmla="*/ 1854063 h 2962327"/>
                  <a:gd name="connsiteX502" fmla="*/ 499606 w 3028217"/>
                  <a:gd name="connsiteY502" fmla="*/ 1853111 h 2962327"/>
                  <a:gd name="connsiteX503" fmla="*/ 459601 w 3028217"/>
                  <a:gd name="connsiteY503" fmla="*/ 1860731 h 2962327"/>
                  <a:gd name="connsiteX504" fmla="*/ 408166 w 3028217"/>
                  <a:gd name="connsiteY504" fmla="*/ 1827393 h 2962327"/>
                  <a:gd name="connsiteX505" fmla="*/ 354826 w 3028217"/>
                  <a:gd name="connsiteY505" fmla="*/ 1742621 h 2962327"/>
                  <a:gd name="connsiteX506" fmla="*/ 322441 w 3028217"/>
                  <a:gd name="connsiteY506" fmla="*/ 1715951 h 2962327"/>
                  <a:gd name="connsiteX507" fmla="*/ 234811 w 3028217"/>
                  <a:gd name="connsiteY507" fmla="*/ 1658801 h 2962327"/>
                  <a:gd name="connsiteX508" fmla="*/ 206236 w 3028217"/>
                  <a:gd name="connsiteY508" fmla="*/ 1644513 h 2962327"/>
                  <a:gd name="connsiteX509" fmla="*/ 116701 w 3028217"/>
                  <a:gd name="connsiteY509" fmla="*/ 1622606 h 2962327"/>
                  <a:gd name="connsiteX510" fmla="*/ 28118 w 3028217"/>
                  <a:gd name="connsiteY510" fmla="*/ 1557836 h 2962327"/>
                  <a:gd name="connsiteX511" fmla="*/ 12878 w 3028217"/>
                  <a:gd name="connsiteY511" fmla="*/ 1499733 h 2962327"/>
                  <a:gd name="connsiteX512" fmla="*/ 10021 w 3028217"/>
                  <a:gd name="connsiteY512" fmla="*/ 1446393 h 2962327"/>
                  <a:gd name="connsiteX513" fmla="*/ 5258 w 3028217"/>
                  <a:gd name="connsiteY513" fmla="*/ 1410198 h 2962327"/>
                  <a:gd name="connsiteX514" fmla="*/ 45263 w 3028217"/>
                  <a:gd name="connsiteY514" fmla="*/ 1105398 h 2962327"/>
                  <a:gd name="connsiteX515" fmla="*/ 304343 w 3028217"/>
                  <a:gd name="connsiteY515" fmla="*/ 581523 h 2962327"/>
                  <a:gd name="connsiteX516" fmla="*/ 548183 w 3028217"/>
                  <a:gd name="connsiteY516" fmla="*/ 329111 h 2962327"/>
                  <a:gd name="connsiteX517" fmla="*/ 617716 w 3028217"/>
                  <a:gd name="connsiteY517" fmla="*/ 317681 h 2962327"/>
                  <a:gd name="connsiteX518" fmla="*/ 631051 w 3028217"/>
                  <a:gd name="connsiteY518" fmla="*/ 309108 h 2962327"/>
                  <a:gd name="connsiteX519" fmla="*/ 692011 w 3028217"/>
                  <a:gd name="connsiteY519" fmla="*/ 299583 h 2962327"/>
                  <a:gd name="connsiteX520" fmla="*/ 756781 w 3028217"/>
                  <a:gd name="connsiteY520" fmla="*/ 316728 h 2962327"/>
                  <a:gd name="connsiteX521" fmla="*/ 780593 w 3028217"/>
                  <a:gd name="connsiteY521" fmla="*/ 315776 h 2962327"/>
                  <a:gd name="connsiteX522" fmla="*/ 797738 w 3028217"/>
                  <a:gd name="connsiteY522" fmla="*/ 314823 h 2962327"/>
                  <a:gd name="connsiteX523" fmla="*/ 831076 w 3028217"/>
                  <a:gd name="connsiteY523" fmla="*/ 316728 h 2962327"/>
                  <a:gd name="connsiteX524" fmla="*/ 841553 w 3028217"/>
                  <a:gd name="connsiteY524" fmla="*/ 277676 h 2962327"/>
                  <a:gd name="connsiteX525" fmla="*/ 852031 w 3028217"/>
                  <a:gd name="connsiteY525" fmla="*/ 259578 h 2962327"/>
                  <a:gd name="connsiteX526" fmla="*/ 867152 w 3028217"/>
                  <a:gd name="connsiteY526" fmla="*/ 248624 h 2962327"/>
                  <a:gd name="connsiteX527" fmla="*/ 876026 w 3028217"/>
                  <a:gd name="connsiteY527" fmla="*/ 238011 h 2962327"/>
                  <a:gd name="connsiteX528" fmla="*/ 858921 w 3028217"/>
                  <a:gd name="connsiteY528" fmla="*/ 241392 h 2962327"/>
                  <a:gd name="connsiteX529" fmla="*/ 821551 w 3028217"/>
                  <a:gd name="connsiteY529" fmla="*/ 210048 h 2962327"/>
                  <a:gd name="connsiteX530" fmla="*/ 857746 w 3028217"/>
                  <a:gd name="connsiteY530" fmla="*/ 190998 h 2962327"/>
                  <a:gd name="connsiteX531" fmla="*/ 873343 w 3028217"/>
                  <a:gd name="connsiteY531" fmla="*/ 184331 h 2962327"/>
                  <a:gd name="connsiteX532" fmla="*/ 798215 w 3028217"/>
                  <a:gd name="connsiteY532" fmla="*/ 181949 h 2962327"/>
                  <a:gd name="connsiteX533" fmla="*/ 805359 w 3028217"/>
                  <a:gd name="connsiteY533" fmla="*/ 187188 h 2962327"/>
                  <a:gd name="connsiteX534" fmla="*/ 795834 w 3028217"/>
                  <a:gd name="connsiteY534" fmla="*/ 196713 h 2962327"/>
                  <a:gd name="connsiteX535" fmla="*/ 788214 w 3028217"/>
                  <a:gd name="connsiteY535" fmla="*/ 182426 h 2962327"/>
                  <a:gd name="connsiteX536" fmla="*/ 798215 w 3028217"/>
                  <a:gd name="connsiteY536" fmla="*/ 181949 h 2962327"/>
                  <a:gd name="connsiteX537" fmla="*/ 938708 w 3028217"/>
                  <a:gd name="connsiteY537" fmla="*/ 121466 h 2962327"/>
                  <a:gd name="connsiteX538" fmla="*/ 952043 w 3028217"/>
                  <a:gd name="connsiteY538" fmla="*/ 141468 h 2962327"/>
                  <a:gd name="connsiteX539" fmla="*/ 951037 w 3028217"/>
                  <a:gd name="connsiteY539" fmla="*/ 142501 h 2962327"/>
                  <a:gd name="connsiteX540" fmla="*/ 953949 w 3028217"/>
                  <a:gd name="connsiteY540" fmla="*/ 140516 h 2962327"/>
                  <a:gd name="connsiteX541" fmla="*/ 952996 w 3028217"/>
                  <a:gd name="connsiteY541" fmla="*/ 148136 h 2962327"/>
                  <a:gd name="connsiteX542" fmla="*/ 952996 w 3028217"/>
                  <a:gd name="connsiteY542" fmla="*/ 169091 h 2962327"/>
                  <a:gd name="connsiteX543" fmla="*/ 944424 w 3028217"/>
                  <a:gd name="connsiteY543" fmla="*/ 159804 h 2962327"/>
                  <a:gd name="connsiteX544" fmla="*/ 933131 w 3028217"/>
                  <a:gd name="connsiteY544" fmla="*/ 154863 h 2962327"/>
                  <a:gd name="connsiteX545" fmla="*/ 931088 w 3028217"/>
                  <a:gd name="connsiteY545" fmla="*/ 155756 h 2962327"/>
                  <a:gd name="connsiteX546" fmla="*/ 930136 w 3028217"/>
                  <a:gd name="connsiteY546" fmla="*/ 155756 h 2962327"/>
                  <a:gd name="connsiteX547" fmla="*/ 918706 w 3028217"/>
                  <a:gd name="connsiteY547" fmla="*/ 144326 h 2962327"/>
                  <a:gd name="connsiteX548" fmla="*/ 931088 w 3028217"/>
                  <a:gd name="connsiteY548" fmla="*/ 122418 h 2962327"/>
                  <a:gd name="connsiteX549" fmla="*/ 938708 w 3028217"/>
                  <a:gd name="connsiteY549" fmla="*/ 121466 h 2962327"/>
                  <a:gd name="connsiteX550" fmla="*/ 925373 w 3028217"/>
                  <a:gd name="connsiteY550" fmla="*/ 107178 h 2962327"/>
                  <a:gd name="connsiteX551" fmla="*/ 938708 w 3028217"/>
                  <a:gd name="connsiteY551" fmla="*/ 121465 h 2962327"/>
                  <a:gd name="connsiteX552" fmla="*/ 935851 w 3028217"/>
                  <a:gd name="connsiteY552" fmla="*/ 121465 h 2962327"/>
                  <a:gd name="connsiteX553" fmla="*/ 932993 w 3028217"/>
                  <a:gd name="connsiteY553" fmla="*/ 121465 h 2962327"/>
                  <a:gd name="connsiteX554" fmla="*/ 901561 w 3028217"/>
                  <a:gd name="connsiteY554" fmla="*/ 123370 h 2962327"/>
                  <a:gd name="connsiteX555" fmla="*/ 925373 w 3028217"/>
                  <a:gd name="connsiteY555" fmla="*/ 107178 h 2962327"/>
                  <a:gd name="connsiteX556" fmla="*/ 1021576 w 3028217"/>
                  <a:gd name="connsiteY556" fmla="*/ 71936 h 2962327"/>
                  <a:gd name="connsiteX557" fmla="*/ 1031101 w 3028217"/>
                  <a:gd name="connsiteY557" fmla="*/ 97653 h 2962327"/>
                  <a:gd name="connsiteX558" fmla="*/ 1000621 w 3028217"/>
                  <a:gd name="connsiteY558" fmla="*/ 92891 h 2962327"/>
                  <a:gd name="connsiteX559" fmla="*/ 1007288 w 3028217"/>
                  <a:gd name="connsiteY559" fmla="*/ 79556 h 2962327"/>
                  <a:gd name="connsiteX560" fmla="*/ 1021576 w 3028217"/>
                  <a:gd name="connsiteY560" fmla="*/ 71936 h 2962327"/>
                  <a:gd name="connsiteX561" fmla="*/ 1113849 w 3028217"/>
                  <a:gd name="connsiteY561" fmla="*/ 40265 h 2962327"/>
                  <a:gd name="connsiteX562" fmla="*/ 1159689 w 3028217"/>
                  <a:gd name="connsiteY562" fmla="*/ 51933 h 2962327"/>
                  <a:gd name="connsiteX563" fmla="*/ 1151116 w 3028217"/>
                  <a:gd name="connsiteY563" fmla="*/ 84318 h 2962327"/>
                  <a:gd name="connsiteX564" fmla="*/ 1111111 w 3028217"/>
                  <a:gd name="connsiteY564" fmla="*/ 92891 h 2962327"/>
                  <a:gd name="connsiteX565" fmla="*/ 1070153 w 3028217"/>
                  <a:gd name="connsiteY565" fmla="*/ 58601 h 2962327"/>
                  <a:gd name="connsiteX566" fmla="*/ 1113849 w 3028217"/>
                  <a:gd name="connsiteY566" fmla="*/ 40265 h 2962327"/>
                  <a:gd name="connsiteX567" fmla="*/ 1400760 w 3028217"/>
                  <a:gd name="connsiteY567" fmla="*/ 96 h 2962327"/>
                  <a:gd name="connsiteX568" fmla="*/ 1476871 w 3028217"/>
                  <a:gd name="connsiteY568" fmla="*/ 5260 h 2962327"/>
                  <a:gd name="connsiteX569" fmla="*/ 1611174 w 3028217"/>
                  <a:gd name="connsiteY569" fmla="*/ 9070 h 2962327"/>
                  <a:gd name="connsiteX570" fmla="*/ 1619746 w 3028217"/>
                  <a:gd name="connsiteY570" fmla="*/ 17643 h 2962327"/>
                  <a:gd name="connsiteX571" fmla="*/ 1646416 w 3028217"/>
                  <a:gd name="connsiteY571" fmla="*/ 28120 h 2962327"/>
                  <a:gd name="connsiteX572" fmla="*/ 1667371 w 3028217"/>
                  <a:gd name="connsiteY572" fmla="*/ 31930 h 2962327"/>
                  <a:gd name="connsiteX573" fmla="*/ 1742261 w 3028217"/>
                  <a:gd name="connsiteY573" fmla="*/ 11690 h 2962327"/>
                  <a:gd name="connsiteX574" fmla="*/ 1820723 w 3028217"/>
                  <a:gd name="connsiteY574" fmla="*/ 30025 h 2962327"/>
                  <a:gd name="connsiteX575" fmla="*/ 1901686 w 3028217"/>
                  <a:gd name="connsiteY575" fmla="*/ 45265 h 2962327"/>
                  <a:gd name="connsiteX576" fmla="*/ 1894066 w 3028217"/>
                  <a:gd name="connsiteY576" fmla="*/ 69078 h 2962327"/>
                  <a:gd name="connsiteX577" fmla="*/ 1955978 w 3028217"/>
                  <a:gd name="connsiteY577" fmla="*/ 55743 h 2962327"/>
                  <a:gd name="connsiteX578" fmla="*/ 1954073 w 3028217"/>
                  <a:gd name="connsiteY578" fmla="*/ 71935 h 2962327"/>
                  <a:gd name="connsiteX579" fmla="*/ 1935976 w 3028217"/>
                  <a:gd name="connsiteY579" fmla="*/ 103368 h 2962327"/>
                  <a:gd name="connsiteX580" fmla="*/ 1949311 w 3028217"/>
                  <a:gd name="connsiteY580" fmla="*/ 161470 h 2962327"/>
                  <a:gd name="connsiteX581" fmla="*/ 1894066 w 3028217"/>
                  <a:gd name="connsiteY581" fmla="*/ 171948 h 2962327"/>
                  <a:gd name="connsiteX582" fmla="*/ 1913116 w 3028217"/>
                  <a:gd name="connsiteY582" fmla="*/ 183378 h 2962327"/>
                  <a:gd name="connsiteX583" fmla="*/ 1907401 w 3028217"/>
                  <a:gd name="connsiteY583" fmla="*/ 196713 h 2962327"/>
                  <a:gd name="connsiteX584" fmla="*/ 1873111 w 3028217"/>
                  <a:gd name="connsiteY584" fmla="*/ 245290 h 2962327"/>
                  <a:gd name="connsiteX585" fmla="*/ 1866443 w 3028217"/>
                  <a:gd name="connsiteY585" fmla="*/ 267198 h 2962327"/>
                  <a:gd name="connsiteX586" fmla="*/ 1851203 w 3028217"/>
                  <a:gd name="connsiteY586" fmla="*/ 270055 h 2962327"/>
                  <a:gd name="connsiteX587" fmla="*/ 1866443 w 3028217"/>
                  <a:gd name="connsiteY587" fmla="*/ 313870 h 2962327"/>
                  <a:gd name="connsiteX588" fmla="*/ 1843583 w 3028217"/>
                  <a:gd name="connsiteY588" fmla="*/ 319585 h 2962327"/>
                  <a:gd name="connsiteX589" fmla="*/ 1819771 w 3028217"/>
                  <a:gd name="connsiteY589" fmla="*/ 300535 h 2962327"/>
                  <a:gd name="connsiteX590" fmla="*/ 1788338 w 3028217"/>
                  <a:gd name="connsiteY590" fmla="*/ 313870 h 2962327"/>
                  <a:gd name="connsiteX591" fmla="*/ 1800721 w 3028217"/>
                  <a:gd name="connsiteY591" fmla="*/ 315775 h 2962327"/>
                  <a:gd name="connsiteX592" fmla="*/ 1823581 w 3028217"/>
                  <a:gd name="connsiteY592" fmla="*/ 314823 h 2962327"/>
                  <a:gd name="connsiteX593" fmla="*/ 1833106 w 3028217"/>
                  <a:gd name="connsiteY593" fmla="*/ 317680 h 2962327"/>
                  <a:gd name="connsiteX594" fmla="*/ 1838821 w 3028217"/>
                  <a:gd name="connsiteY594" fmla="*/ 334825 h 2962327"/>
                  <a:gd name="connsiteX595" fmla="*/ 1715948 w 3028217"/>
                  <a:gd name="connsiteY595" fmla="*/ 370068 h 2962327"/>
                  <a:gd name="connsiteX596" fmla="*/ 1691183 w 3028217"/>
                  <a:gd name="connsiteY596" fmla="*/ 379593 h 2962327"/>
                  <a:gd name="connsiteX597" fmla="*/ 1586408 w 3028217"/>
                  <a:gd name="connsiteY597" fmla="*/ 430075 h 2962327"/>
                  <a:gd name="connsiteX598" fmla="*/ 1542593 w 3028217"/>
                  <a:gd name="connsiteY598" fmla="*/ 468175 h 2962327"/>
                  <a:gd name="connsiteX599" fmla="*/ 1480681 w 3028217"/>
                  <a:gd name="connsiteY599" fmla="*/ 555805 h 2962327"/>
                  <a:gd name="connsiteX600" fmla="*/ 1462583 w 3028217"/>
                  <a:gd name="connsiteY600" fmla="*/ 562473 h 2962327"/>
                  <a:gd name="connsiteX601" fmla="*/ 1385431 w 3028217"/>
                  <a:gd name="connsiteY601" fmla="*/ 462460 h 2962327"/>
                  <a:gd name="connsiteX602" fmla="*/ 1379716 w 3028217"/>
                  <a:gd name="connsiteY602" fmla="*/ 398643 h 2962327"/>
                  <a:gd name="connsiteX603" fmla="*/ 1441628 w 3028217"/>
                  <a:gd name="connsiteY603" fmla="*/ 335778 h 2962327"/>
                  <a:gd name="connsiteX604" fmla="*/ 1449248 w 3028217"/>
                  <a:gd name="connsiteY604" fmla="*/ 321490 h 2962327"/>
                  <a:gd name="connsiteX605" fmla="*/ 1461631 w 3028217"/>
                  <a:gd name="connsiteY605" fmla="*/ 300535 h 2962327"/>
                  <a:gd name="connsiteX606" fmla="*/ 1412101 w 3028217"/>
                  <a:gd name="connsiteY606" fmla="*/ 280533 h 2962327"/>
                  <a:gd name="connsiteX607" fmla="*/ 1434961 w 3028217"/>
                  <a:gd name="connsiteY607" fmla="*/ 215763 h 2962327"/>
                  <a:gd name="connsiteX608" fmla="*/ 1371143 w 3028217"/>
                  <a:gd name="connsiteY608" fmla="*/ 160518 h 2962327"/>
                  <a:gd name="connsiteX609" fmla="*/ 1331138 w 3028217"/>
                  <a:gd name="connsiteY609" fmla="*/ 162423 h 2962327"/>
                  <a:gd name="connsiteX610" fmla="*/ 1303516 w 3028217"/>
                  <a:gd name="connsiteY610" fmla="*/ 150040 h 2962327"/>
                  <a:gd name="connsiteX611" fmla="*/ 1313993 w 3028217"/>
                  <a:gd name="connsiteY611" fmla="*/ 130038 h 2962327"/>
                  <a:gd name="connsiteX612" fmla="*/ 1313041 w 3028217"/>
                  <a:gd name="connsiteY612" fmla="*/ 121465 h 2962327"/>
                  <a:gd name="connsiteX613" fmla="*/ 1323518 w 3028217"/>
                  <a:gd name="connsiteY613" fmla="*/ 96700 h 2962327"/>
                  <a:gd name="connsiteX614" fmla="*/ 1387336 w 3028217"/>
                  <a:gd name="connsiteY614" fmla="*/ 88128 h 2962327"/>
                  <a:gd name="connsiteX615" fmla="*/ 1394003 w 3028217"/>
                  <a:gd name="connsiteY615" fmla="*/ 68125 h 2962327"/>
                  <a:gd name="connsiteX616" fmla="*/ 1445438 w 3028217"/>
                  <a:gd name="connsiteY616" fmla="*/ 41455 h 2962327"/>
                  <a:gd name="connsiteX617" fmla="*/ 1471104 w 3028217"/>
                  <a:gd name="connsiteY617" fmla="*/ 35589 h 2962327"/>
                  <a:gd name="connsiteX618" fmla="*/ 1469608 w 3028217"/>
                  <a:gd name="connsiteY618" fmla="*/ 35026 h 2962327"/>
                  <a:gd name="connsiteX619" fmla="*/ 1456869 w 3028217"/>
                  <a:gd name="connsiteY619" fmla="*/ 34788 h 2962327"/>
                  <a:gd name="connsiteX620" fmla="*/ 1365429 w 3028217"/>
                  <a:gd name="connsiteY620" fmla="*/ 60505 h 2962327"/>
                  <a:gd name="connsiteX621" fmla="*/ 1208266 w 3028217"/>
                  <a:gd name="connsiteY621" fmla="*/ 122418 h 2962327"/>
                  <a:gd name="connsiteX622" fmla="*/ 1175881 w 3028217"/>
                  <a:gd name="connsiteY622" fmla="*/ 122418 h 2962327"/>
                  <a:gd name="connsiteX623" fmla="*/ 1187311 w 3028217"/>
                  <a:gd name="connsiteY623" fmla="*/ 142420 h 2962327"/>
                  <a:gd name="connsiteX624" fmla="*/ 1180644 w 3028217"/>
                  <a:gd name="connsiteY624" fmla="*/ 149088 h 2962327"/>
                  <a:gd name="connsiteX625" fmla="*/ 1158647 w 3028217"/>
                  <a:gd name="connsiteY625" fmla="*/ 153642 h 2962327"/>
                  <a:gd name="connsiteX626" fmla="*/ 1143520 w 3028217"/>
                  <a:gd name="connsiteY626" fmla="*/ 152466 h 2962327"/>
                  <a:gd name="connsiteX627" fmla="*/ 1148259 w 3028217"/>
                  <a:gd name="connsiteY627" fmla="*/ 153731 h 2962327"/>
                  <a:gd name="connsiteX628" fmla="*/ 1152069 w 3028217"/>
                  <a:gd name="connsiteY628" fmla="*/ 175758 h 2962327"/>
                  <a:gd name="connsiteX629" fmla="*/ 1029196 w 3028217"/>
                  <a:gd name="connsiteY629" fmla="*/ 182425 h 2962327"/>
                  <a:gd name="connsiteX630" fmla="*/ 1006336 w 3028217"/>
                  <a:gd name="connsiteY630" fmla="*/ 148135 h 2962327"/>
                  <a:gd name="connsiteX631" fmla="*/ 995859 w 3028217"/>
                  <a:gd name="connsiteY631" fmla="*/ 134800 h 2962327"/>
                  <a:gd name="connsiteX632" fmla="*/ 987286 w 3028217"/>
                  <a:gd name="connsiteY632" fmla="*/ 114798 h 2962327"/>
                  <a:gd name="connsiteX633" fmla="*/ 1049199 w 3028217"/>
                  <a:gd name="connsiteY633" fmla="*/ 134800 h 2962327"/>
                  <a:gd name="connsiteX634" fmla="*/ 1064439 w 3028217"/>
                  <a:gd name="connsiteY634" fmla="*/ 149088 h 2962327"/>
                  <a:gd name="connsiteX635" fmla="*/ 1095871 w 3028217"/>
                  <a:gd name="connsiteY635" fmla="*/ 149326 h 2962327"/>
                  <a:gd name="connsiteX636" fmla="*/ 1106484 w 3028217"/>
                  <a:gd name="connsiteY636" fmla="*/ 148924 h 2962327"/>
                  <a:gd name="connsiteX637" fmla="*/ 1093014 w 3028217"/>
                  <a:gd name="connsiteY637" fmla="*/ 149088 h 2962327"/>
                  <a:gd name="connsiteX638" fmla="*/ 1062534 w 3028217"/>
                  <a:gd name="connsiteY638" fmla="*/ 131943 h 2962327"/>
                  <a:gd name="connsiteX639" fmla="*/ 1133971 w 3028217"/>
                  <a:gd name="connsiteY639" fmla="*/ 110988 h 2962327"/>
                  <a:gd name="connsiteX640" fmla="*/ 1158736 w 3028217"/>
                  <a:gd name="connsiteY640" fmla="*/ 88128 h 2962327"/>
                  <a:gd name="connsiteX641" fmla="*/ 1173024 w 3028217"/>
                  <a:gd name="connsiteY641" fmla="*/ 73840 h 2962327"/>
                  <a:gd name="connsiteX642" fmla="*/ 1214934 w 3028217"/>
                  <a:gd name="connsiteY642" fmla="*/ 54790 h 2962327"/>
                  <a:gd name="connsiteX643" fmla="*/ 1275894 w 3028217"/>
                  <a:gd name="connsiteY643" fmla="*/ 44313 h 2962327"/>
                  <a:gd name="connsiteX644" fmla="*/ 1211124 w 3028217"/>
                  <a:gd name="connsiteY644" fmla="*/ 51933 h 2962327"/>
                  <a:gd name="connsiteX645" fmla="*/ 1174929 w 3028217"/>
                  <a:gd name="connsiteY645" fmla="*/ 39550 h 2962327"/>
                  <a:gd name="connsiteX646" fmla="*/ 1174929 w 3028217"/>
                  <a:gd name="connsiteY646" fmla="*/ 26215 h 2962327"/>
                  <a:gd name="connsiteX647" fmla="*/ 1400760 w 3028217"/>
                  <a:gd name="connsiteY647" fmla="*/ 96 h 29623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</a:cxnLst>
                <a:rect l="l" t="t" r="r" b="b"/>
                <a:pathLst>
                  <a:path w="3028217" h="2962327">
                    <a:moveTo>
                      <a:pt x="2863236" y="2049564"/>
                    </a:moveTo>
                    <a:cubicBezTo>
                      <a:pt x="2854902" y="2049564"/>
                      <a:pt x="2847996" y="2053612"/>
                      <a:pt x="2844662" y="2065518"/>
                    </a:cubicBezTo>
                    <a:cubicBezTo>
                      <a:pt x="2840852" y="2080758"/>
                      <a:pt x="2821802" y="2104571"/>
                      <a:pt x="2847519" y="2116953"/>
                    </a:cubicBezTo>
                    <a:cubicBezTo>
                      <a:pt x="2878000" y="2131241"/>
                      <a:pt x="2877047" y="2098856"/>
                      <a:pt x="2887525" y="2084568"/>
                    </a:cubicBezTo>
                    <a:cubicBezTo>
                      <a:pt x="2888477" y="2083616"/>
                      <a:pt x="2889430" y="2080758"/>
                      <a:pt x="2890382" y="2078853"/>
                    </a:cubicBezTo>
                    <a:cubicBezTo>
                      <a:pt x="2895144" y="2071233"/>
                      <a:pt x="2896097" y="2064566"/>
                      <a:pt x="2890382" y="2057898"/>
                    </a:cubicBezTo>
                    <a:cubicBezTo>
                      <a:pt x="2881334" y="2053612"/>
                      <a:pt x="2871571" y="2049564"/>
                      <a:pt x="2863236" y="2049564"/>
                    </a:cubicBezTo>
                    <a:close/>
                    <a:moveTo>
                      <a:pt x="2453184" y="1703568"/>
                    </a:moveTo>
                    <a:cubicBezTo>
                      <a:pt x="2446516" y="1700711"/>
                      <a:pt x="2442706" y="1708331"/>
                      <a:pt x="2444611" y="1714046"/>
                    </a:cubicBezTo>
                    <a:cubicBezTo>
                      <a:pt x="2448421" y="1725476"/>
                      <a:pt x="2452231" y="1738811"/>
                      <a:pt x="2467471" y="1740716"/>
                    </a:cubicBezTo>
                    <a:cubicBezTo>
                      <a:pt x="2475091" y="1741668"/>
                      <a:pt x="2480806" y="1736906"/>
                      <a:pt x="2482711" y="1728333"/>
                    </a:cubicBezTo>
                    <a:cubicBezTo>
                      <a:pt x="2473186" y="1720713"/>
                      <a:pt x="2463661" y="1710236"/>
                      <a:pt x="2453184" y="1703568"/>
                    </a:cubicBezTo>
                    <a:close/>
                    <a:moveTo>
                      <a:pt x="802501" y="1583553"/>
                    </a:moveTo>
                    <a:cubicBezTo>
                      <a:pt x="805359" y="1585458"/>
                      <a:pt x="811074" y="1586410"/>
                      <a:pt x="812026" y="1589268"/>
                    </a:cubicBezTo>
                    <a:cubicBezTo>
                      <a:pt x="814884" y="1596888"/>
                      <a:pt x="807264" y="1597840"/>
                      <a:pt x="802501" y="1599745"/>
                    </a:cubicBezTo>
                    <a:cubicBezTo>
                      <a:pt x="797739" y="1601650"/>
                      <a:pt x="792976" y="1598793"/>
                      <a:pt x="792024" y="1594030"/>
                    </a:cubicBezTo>
                    <a:cubicBezTo>
                      <a:pt x="788214" y="1586410"/>
                      <a:pt x="794881" y="1585458"/>
                      <a:pt x="802501" y="1583553"/>
                    </a:cubicBezTo>
                    <a:close/>
                    <a:moveTo>
                      <a:pt x="573901" y="1577838"/>
                    </a:moveTo>
                    <a:cubicBezTo>
                      <a:pt x="581521" y="1579743"/>
                      <a:pt x="588189" y="1582600"/>
                      <a:pt x="592951" y="1589268"/>
                    </a:cubicBezTo>
                    <a:cubicBezTo>
                      <a:pt x="592951" y="1594982"/>
                      <a:pt x="589141" y="1596888"/>
                      <a:pt x="584379" y="1596888"/>
                    </a:cubicBezTo>
                    <a:cubicBezTo>
                      <a:pt x="575806" y="1597840"/>
                      <a:pt x="568186" y="1595935"/>
                      <a:pt x="565329" y="1587363"/>
                    </a:cubicBezTo>
                    <a:cubicBezTo>
                      <a:pt x="562471" y="1580695"/>
                      <a:pt x="568186" y="1576885"/>
                      <a:pt x="573901" y="1577838"/>
                    </a:cubicBezTo>
                    <a:close/>
                    <a:moveTo>
                      <a:pt x="698678" y="1550216"/>
                    </a:moveTo>
                    <a:cubicBezTo>
                      <a:pt x="729158" y="1545453"/>
                      <a:pt x="746303" y="1560693"/>
                      <a:pt x="763448" y="1592126"/>
                    </a:cubicBezTo>
                    <a:cubicBezTo>
                      <a:pt x="731063" y="1576886"/>
                      <a:pt x="706298" y="1611176"/>
                      <a:pt x="678676" y="1592126"/>
                    </a:cubicBezTo>
                    <a:cubicBezTo>
                      <a:pt x="675818" y="1573076"/>
                      <a:pt x="667246" y="1551168"/>
                      <a:pt x="698678" y="1550216"/>
                    </a:cubicBezTo>
                    <a:close/>
                    <a:moveTo>
                      <a:pt x="492939" y="1460681"/>
                    </a:moveTo>
                    <a:cubicBezTo>
                      <a:pt x="518656" y="1456871"/>
                      <a:pt x="541516" y="1464491"/>
                      <a:pt x="562471" y="1479731"/>
                    </a:cubicBezTo>
                    <a:cubicBezTo>
                      <a:pt x="590094" y="1499733"/>
                      <a:pt x="618669" y="1515926"/>
                      <a:pt x="646291" y="1537833"/>
                    </a:cubicBezTo>
                    <a:cubicBezTo>
                      <a:pt x="620574" y="1545453"/>
                      <a:pt x="593904" y="1560693"/>
                      <a:pt x="577711" y="1525451"/>
                    </a:cubicBezTo>
                    <a:cubicBezTo>
                      <a:pt x="567234" y="1503543"/>
                      <a:pt x="541516" y="1503543"/>
                      <a:pt x="527229" y="1487351"/>
                    </a:cubicBezTo>
                    <a:lnTo>
                      <a:pt x="525032" y="1486533"/>
                    </a:lnTo>
                    <a:lnTo>
                      <a:pt x="527229" y="1488303"/>
                    </a:lnTo>
                    <a:cubicBezTo>
                      <a:pt x="502464" y="1486398"/>
                      <a:pt x="475794" y="1465443"/>
                      <a:pt x="451029" y="1494971"/>
                    </a:cubicBezTo>
                    <a:cubicBezTo>
                      <a:pt x="453886" y="1467348"/>
                      <a:pt x="471984" y="1461633"/>
                      <a:pt x="492939" y="1460681"/>
                    </a:cubicBezTo>
                    <a:close/>
                    <a:moveTo>
                      <a:pt x="592475" y="1413889"/>
                    </a:moveTo>
                    <a:cubicBezTo>
                      <a:pt x="594380" y="1414008"/>
                      <a:pt x="596285" y="1414485"/>
                      <a:pt x="596761" y="1414961"/>
                    </a:cubicBezTo>
                    <a:cubicBezTo>
                      <a:pt x="605334" y="1423533"/>
                      <a:pt x="603428" y="1433058"/>
                      <a:pt x="595809" y="1447346"/>
                    </a:cubicBezTo>
                    <a:cubicBezTo>
                      <a:pt x="589141" y="1434011"/>
                      <a:pt x="579616" y="1426391"/>
                      <a:pt x="588189" y="1414961"/>
                    </a:cubicBezTo>
                    <a:cubicBezTo>
                      <a:pt x="588665" y="1414009"/>
                      <a:pt x="590570" y="1413770"/>
                      <a:pt x="592475" y="1413889"/>
                    </a:cubicBezTo>
                    <a:close/>
                    <a:moveTo>
                      <a:pt x="2633206" y="1174931"/>
                    </a:moveTo>
                    <a:cubicBezTo>
                      <a:pt x="2646541" y="1176836"/>
                      <a:pt x="2659876" y="1178741"/>
                      <a:pt x="2673211" y="1180646"/>
                    </a:cubicBezTo>
                    <a:cubicBezTo>
                      <a:pt x="2657018" y="1197791"/>
                      <a:pt x="2645588" y="1186361"/>
                      <a:pt x="2633206" y="1174931"/>
                    </a:cubicBezTo>
                    <a:close/>
                    <a:moveTo>
                      <a:pt x="2477948" y="1095873"/>
                    </a:moveTo>
                    <a:cubicBezTo>
                      <a:pt x="2477948" y="1101588"/>
                      <a:pt x="2478901" y="1106350"/>
                      <a:pt x="2484616" y="1110160"/>
                    </a:cubicBezTo>
                    <a:cubicBezTo>
                      <a:pt x="2478901" y="1119685"/>
                      <a:pt x="2464613" y="1121590"/>
                      <a:pt x="2464613" y="1135878"/>
                    </a:cubicBezTo>
                    <a:cubicBezTo>
                      <a:pt x="2464613" y="1153023"/>
                      <a:pt x="2454136" y="1151118"/>
                      <a:pt x="2444611" y="1144450"/>
                    </a:cubicBezTo>
                    <a:cubicBezTo>
                      <a:pt x="2434133" y="1136830"/>
                      <a:pt x="2413178" y="1133020"/>
                      <a:pt x="2415083" y="1119685"/>
                    </a:cubicBezTo>
                    <a:cubicBezTo>
                      <a:pt x="2417941" y="1101588"/>
                      <a:pt x="2436038" y="1116828"/>
                      <a:pt x="2446516" y="1114923"/>
                    </a:cubicBezTo>
                    <a:cubicBezTo>
                      <a:pt x="2458898" y="1112065"/>
                      <a:pt x="2470329" y="1106350"/>
                      <a:pt x="2477948" y="1095873"/>
                    </a:cubicBezTo>
                    <a:close/>
                    <a:moveTo>
                      <a:pt x="2344599" y="1039676"/>
                    </a:moveTo>
                    <a:cubicBezTo>
                      <a:pt x="2358886" y="1039676"/>
                      <a:pt x="2352219" y="1056821"/>
                      <a:pt x="2355076" y="1066346"/>
                    </a:cubicBezTo>
                    <a:cubicBezTo>
                      <a:pt x="2354124" y="1077776"/>
                      <a:pt x="2356981" y="1093016"/>
                      <a:pt x="2341741" y="1092063"/>
                    </a:cubicBezTo>
                    <a:cubicBezTo>
                      <a:pt x="2328406" y="1091111"/>
                      <a:pt x="2329359" y="1075871"/>
                      <a:pt x="2328406" y="1065393"/>
                    </a:cubicBezTo>
                    <a:cubicBezTo>
                      <a:pt x="2327454" y="1053011"/>
                      <a:pt x="2331264" y="1039676"/>
                      <a:pt x="2344599" y="1039676"/>
                    </a:cubicBezTo>
                    <a:close/>
                    <a:moveTo>
                      <a:pt x="699631" y="966334"/>
                    </a:moveTo>
                    <a:cubicBezTo>
                      <a:pt x="671056" y="960619"/>
                      <a:pt x="648196" y="971096"/>
                      <a:pt x="616764" y="992051"/>
                    </a:cubicBezTo>
                    <a:cubicBezTo>
                      <a:pt x="652959" y="990146"/>
                      <a:pt x="677724" y="983478"/>
                      <a:pt x="699631" y="966334"/>
                    </a:cubicBezTo>
                    <a:close/>
                    <a:moveTo>
                      <a:pt x="2786559" y="938711"/>
                    </a:moveTo>
                    <a:cubicBezTo>
                      <a:pt x="2796084" y="944426"/>
                      <a:pt x="2804656" y="939663"/>
                      <a:pt x="2814181" y="938711"/>
                    </a:cubicBezTo>
                    <a:cubicBezTo>
                      <a:pt x="2814181" y="940616"/>
                      <a:pt x="2814181" y="943473"/>
                      <a:pt x="2814181" y="945378"/>
                    </a:cubicBezTo>
                    <a:cubicBezTo>
                      <a:pt x="2803704" y="949188"/>
                      <a:pt x="2791321" y="959666"/>
                      <a:pt x="2786559" y="938711"/>
                    </a:cubicBezTo>
                    <a:close/>
                    <a:moveTo>
                      <a:pt x="737731" y="935019"/>
                    </a:moveTo>
                    <a:cubicBezTo>
                      <a:pt x="726540" y="936091"/>
                      <a:pt x="714872" y="940139"/>
                      <a:pt x="702489" y="951093"/>
                    </a:cubicBezTo>
                    <a:cubicBezTo>
                      <a:pt x="731064" y="951093"/>
                      <a:pt x="753924" y="958713"/>
                      <a:pt x="770116" y="936805"/>
                    </a:cubicBezTo>
                    <a:cubicBezTo>
                      <a:pt x="759639" y="935853"/>
                      <a:pt x="748923" y="933948"/>
                      <a:pt x="737731" y="935019"/>
                    </a:cubicBezTo>
                    <a:close/>
                    <a:moveTo>
                      <a:pt x="619383" y="880251"/>
                    </a:moveTo>
                    <a:cubicBezTo>
                      <a:pt x="616526" y="879417"/>
                      <a:pt x="612477" y="880608"/>
                      <a:pt x="608191" y="882513"/>
                    </a:cubicBezTo>
                    <a:cubicBezTo>
                      <a:pt x="589141" y="887276"/>
                      <a:pt x="539611" y="951093"/>
                      <a:pt x="541516" y="968238"/>
                    </a:cubicBezTo>
                    <a:cubicBezTo>
                      <a:pt x="543421" y="979668"/>
                      <a:pt x="550089" y="980621"/>
                      <a:pt x="558661" y="975858"/>
                    </a:cubicBezTo>
                    <a:cubicBezTo>
                      <a:pt x="569139" y="970143"/>
                      <a:pt x="576759" y="960618"/>
                      <a:pt x="578664" y="949188"/>
                    </a:cubicBezTo>
                    <a:cubicBezTo>
                      <a:pt x="582474" y="920613"/>
                      <a:pt x="601524" y="904421"/>
                      <a:pt x="623431" y="890133"/>
                    </a:cubicBezTo>
                    <a:cubicBezTo>
                      <a:pt x="623907" y="883942"/>
                      <a:pt x="622241" y="881084"/>
                      <a:pt x="619383" y="880251"/>
                    </a:cubicBezTo>
                    <a:close/>
                    <a:moveTo>
                      <a:pt x="659626" y="872036"/>
                    </a:moveTo>
                    <a:cubicBezTo>
                      <a:pt x="653911" y="870131"/>
                      <a:pt x="645339" y="876798"/>
                      <a:pt x="647244" y="879656"/>
                    </a:cubicBezTo>
                    <a:cubicBezTo>
                      <a:pt x="657721" y="901563"/>
                      <a:pt x="632956" y="928233"/>
                      <a:pt x="657721" y="950141"/>
                    </a:cubicBezTo>
                    <a:cubicBezTo>
                      <a:pt x="667246" y="936806"/>
                      <a:pt x="676771" y="926328"/>
                      <a:pt x="683439" y="913946"/>
                    </a:cubicBezTo>
                    <a:cubicBezTo>
                      <a:pt x="691059" y="897753"/>
                      <a:pt x="704394" y="924423"/>
                      <a:pt x="711061" y="910136"/>
                    </a:cubicBezTo>
                    <a:cubicBezTo>
                      <a:pt x="713919" y="903468"/>
                      <a:pt x="713919" y="896801"/>
                      <a:pt x="709156" y="891086"/>
                    </a:cubicBezTo>
                    <a:cubicBezTo>
                      <a:pt x="696774" y="875846"/>
                      <a:pt x="676771" y="876798"/>
                      <a:pt x="659626" y="872036"/>
                    </a:cubicBezTo>
                    <a:close/>
                    <a:moveTo>
                      <a:pt x="620410" y="803828"/>
                    </a:moveTo>
                    <a:cubicBezTo>
                      <a:pt x="614918" y="803575"/>
                      <a:pt x="609144" y="804646"/>
                      <a:pt x="603429" y="807266"/>
                    </a:cubicBezTo>
                    <a:cubicBezTo>
                      <a:pt x="579616" y="817743"/>
                      <a:pt x="555804" y="830126"/>
                      <a:pt x="532944" y="841556"/>
                    </a:cubicBezTo>
                    <a:cubicBezTo>
                      <a:pt x="530086" y="850128"/>
                      <a:pt x="536754" y="852033"/>
                      <a:pt x="541516" y="855843"/>
                    </a:cubicBezTo>
                    <a:cubicBezTo>
                      <a:pt x="561519" y="852986"/>
                      <a:pt x="579616" y="838698"/>
                      <a:pt x="602476" y="859653"/>
                    </a:cubicBezTo>
                    <a:cubicBezTo>
                      <a:pt x="617716" y="874893"/>
                      <a:pt x="654864" y="853938"/>
                      <a:pt x="652959" y="835841"/>
                    </a:cubicBezTo>
                    <a:cubicBezTo>
                      <a:pt x="650815" y="817267"/>
                      <a:pt x="636885" y="804587"/>
                      <a:pt x="620410" y="803828"/>
                    </a:cubicBezTo>
                    <a:close/>
                    <a:moveTo>
                      <a:pt x="2051228" y="690108"/>
                    </a:moveTo>
                    <a:cubicBezTo>
                      <a:pt x="2066468" y="695823"/>
                      <a:pt x="2079803" y="697728"/>
                      <a:pt x="2074088" y="722493"/>
                    </a:cubicBezTo>
                    <a:cubicBezTo>
                      <a:pt x="2066468" y="753925"/>
                      <a:pt x="2053133" y="773928"/>
                      <a:pt x="2021701" y="782500"/>
                    </a:cubicBezTo>
                    <a:cubicBezTo>
                      <a:pt x="2009318" y="785358"/>
                      <a:pt x="1997888" y="785358"/>
                      <a:pt x="2000746" y="772023"/>
                    </a:cubicBezTo>
                    <a:cubicBezTo>
                      <a:pt x="2006461" y="745353"/>
                      <a:pt x="2008366" y="714873"/>
                      <a:pt x="2036941" y="698680"/>
                    </a:cubicBezTo>
                    <a:cubicBezTo>
                      <a:pt x="2040751" y="694870"/>
                      <a:pt x="2045513" y="692965"/>
                      <a:pt x="2051228" y="690108"/>
                    </a:cubicBezTo>
                    <a:close/>
                    <a:moveTo>
                      <a:pt x="2111236" y="608669"/>
                    </a:moveTo>
                    <a:cubicBezTo>
                      <a:pt x="2115046" y="609621"/>
                      <a:pt x="2116951" y="613431"/>
                      <a:pt x="2113141" y="623433"/>
                    </a:cubicBezTo>
                    <a:cubicBezTo>
                      <a:pt x="2113141" y="624385"/>
                      <a:pt x="2112189" y="625338"/>
                      <a:pt x="2111236" y="626290"/>
                    </a:cubicBezTo>
                    <a:cubicBezTo>
                      <a:pt x="2147431" y="643435"/>
                      <a:pt x="2126476" y="692013"/>
                      <a:pt x="2159814" y="711063"/>
                    </a:cubicBezTo>
                    <a:cubicBezTo>
                      <a:pt x="2178864" y="721540"/>
                      <a:pt x="2174101" y="752020"/>
                      <a:pt x="2199819" y="758688"/>
                    </a:cubicBezTo>
                    <a:cubicBezTo>
                      <a:pt x="2206486" y="760593"/>
                      <a:pt x="2189341" y="798693"/>
                      <a:pt x="2176959" y="800598"/>
                    </a:cubicBezTo>
                    <a:cubicBezTo>
                      <a:pt x="2149336" y="805360"/>
                      <a:pt x="2120761" y="810123"/>
                      <a:pt x="2092186" y="814885"/>
                    </a:cubicBezTo>
                    <a:cubicBezTo>
                      <a:pt x="2089329" y="799645"/>
                      <a:pt x="2128381" y="789168"/>
                      <a:pt x="2092186" y="777738"/>
                    </a:cubicBezTo>
                    <a:cubicBezTo>
                      <a:pt x="2098854" y="765355"/>
                      <a:pt x="2098854" y="749163"/>
                      <a:pt x="2111236" y="740590"/>
                    </a:cubicBezTo>
                    <a:cubicBezTo>
                      <a:pt x="2127429" y="729160"/>
                      <a:pt x="2118856" y="712015"/>
                      <a:pt x="2110284" y="710110"/>
                    </a:cubicBezTo>
                    <a:cubicBezTo>
                      <a:pt x="2086471" y="705348"/>
                      <a:pt x="2087424" y="682488"/>
                      <a:pt x="2076946" y="669153"/>
                    </a:cubicBezTo>
                    <a:cubicBezTo>
                      <a:pt x="2062659" y="651055"/>
                      <a:pt x="2076946" y="617718"/>
                      <a:pt x="2097901" y="611050"/>
                    </a:cubicBezTo>
                    <a:cubicBezTo>
                      <a:pt x="2101711" y="609621"/>
                      <a:pt x="2107426" y="607716"/>
                      <a:pt x="2111236" y="608669"/>
                    </a:cubicBezTo>
                    <a:close/>
                    <a:moveTo>
                      <a:pt x="927279" y="479605"/>
                    </a:moveTo>
                    <a:cubicBezTo>
                      <a:pt x="932041" y="477700"/>
                      <a:pt x="935851" y="480558"/>
                      <a:pt x="933946" y="486273"/>
                    </a:cubicBezTo>
                    <a:cubicBezTo>
                      <a:pt x="932041" y="490083"/>
                      <a:pt x="929184" y="492941"/>
                      <a:pt x="929184" y="493893"/>
                    </a:cubicBezTo>
                    <a:cubicBezTo>
                      <a:pt x="919659" y="493893"/>
                      <a:pt x="917754" y="491035"/>
                      <a:pt x="919659" y="488178"/>
                    </a:cubicBezTo>
                    <a:cubicBezTo>
                      <a:pt x="921564" y="484368"/>
                      <a:pt x="924421" y="480558"/>
                      <a:pt x="927279" y="479605"/>
                    </a:cubicBezTo>
                    <a:close/>
                    <a:moveTo>
                      <a:pt x="1938089" y="417931"/>
                    </a:moveTo>
                    <a:cubicBezTo>
                      <a:pt x="1948537" y="420431"/>
                      <a:pt x="1955503" y="431504"/>
                      <a:pt x="1959789" y="441505"/>
                    </a:cubicBezTo>
                    <a:cubicBezTo>
                      <a:pt x="1967409" y="457698"/>
                      <a:pt x="1952169" y="461508"/>
                      <a:pt x="1940739" y="466270"/>
                    </a:cubicBezTo>
                    <a:cubicBezTo>
                      <a:pt x="1909306" y="478653"/>
                      <a:pt x="1880731" y="501513"/>
                      <a:pt x="1842631" y="480558"/>
                    </a:cubicBezTo>
                    <a:cubicBezTo>
                      <a:pt x="1829296" y="472938"/>
                      <a:pt x="1832154" y="467223"/>
                      <a:pt x="1832154" y="458650"/>
                    </a:cubicBezTo>
                    <a:cubicBezTo>
                      <a:pt x="1828344" y="450078"/>
                      <a:pt x="1835964" y="442458"/>
                      <a:pt x="1833106" y="431980"/>
                    </a:cubicBezTo>
                    <a:cubicBezTo>
                      <a:pt x="1828344" y="420550"/>
                      <a:pt x="1835011" y="416740"/>
                      <a:pt x="1845489" y="423408"/>
                    </a:cubicBezTo>
                    <a:cubicBezTo>
                      <a:pt x="1847394" y="430075"/>
                      <a:pt x="1849299" y="439600"/>
                      <a:pt x="1857871" y="432933"/>
                    </a:cubicBezTo>
                    <a:cubicBezTo>
                      <a:pt x="1878826" y="418645"/>
                      <a:pt x="1903591" y="426265"/>
                      <a:pt x="1926451" y="418645"/>
                    </a:cubicBezTo>
                    <a:cubicBezTo>
                      <a:pt x="1930737" y="417216"/>
                      <a:pt x="1934607" y="417097"/>
                      <a:pt x="1938089" y="417931"/>
                    </a:cubicBezTo>
                    <a:close/>
                    <a:moveTo>
                      <a:pt x="904419" y="389118"/>
                    </a:moveTo>
                    <a:cubicBezTo>
                      <a:pt x="915849" y="404358"/>
                      <a:pt x="928231" y="418646"/>
                      <a:pt x="938709" y="433886"/>
                    </a:cubicBezTo>
                    <a:cubicBezTo>
                      <a:pt x="940614" y="436743"/>
                      <a:pt x="940614" y="441505"/>
                      <a:pt x="942519" y="446268"/>
                    </a:cubicBezTo>
                    <a:cubicBezTo>
                      <a:pt x="938709" y="447221"/>
                      <a:pt x="932041" y="450078"/>
                      <a:pt x="931089" y="449125"/>
                    </a:cubicBezTo>
                    <a:cubicBezTo>
                      <a:pt x="912991" y="426266"/>
                      <a:pt x="896799" y="440553"/>
                      <a:pt x="878701" y="449125"/>
                    </a:cubicBezTo>
                    <a:cubicBezTo>
                      <a:pt x="871081" y="452936"/>
                      <a:pt x="863461" y="446268"/>
                      <a:pt x="856794" y="443411"/>
                    </a:cubicBezTo>
                    <a:cubicBezTo>
                      <a:pt x="835839" y="424361"/>
                      <a:pt x="864414" y="422455"/>
                      <a:pt x="867271" y="412930"/>
                    </a:cubicBezTo>
                    <a:cubicBezTo>
                      <a:pt x="878701" y="402453"/>
                      <a:pt x="887274" y="388166"/>
                      <a:pt x="904419" y="389118"/>
                    </a:cubicBezTo>
                    <a:close/>
                    <a:moveTo>
                      <a:pt x="1062534" y="340541"/>
                    </a:moveTo>
                    <a:cubicBezTo>
                      <a:pt x="1073011" y="340541"/>
                      <a:pt x="1082536" y="340541"/>
                      <a:pt x="1083489" y="353876"/>
                    </a:cubicBezTo>
                    <a:cubicBezTo>
                      <a:pt x="1073964" y="356733"/>
                      <a:pt x="1066344" y="373878"/>
                      <a:pt x="1053961" y="360543"/>
                    </a:cubicBezTo>
                    <a:cubicBezTo>
                      <a:pt x="1045389" y="351018"/>
                      <a:pt x="1054914" y="345303"/>
                      <a:pt x="1062534" y="340541"/>
                    </a:cubicBezTo>
                    <a:close/>
                    <a:moveTo>
                      <a:pt x="2471113" y="336025"/>
                    </a:moveTo>
                    <a:cubicBezTo>
                      <a:pt x="2489315" y="339763"/>
                      <a:pt x="2505689" y="355066"/>
                      <a:pt x="2521763" y="370068"/>
                    </a:cubicBezTo>
                    <a:cubicBezTo>
                      <a:pt x="2652256" y="491988"/>
                      <a:pt x="2764651" y="627243"/>
                      <a:pt x="2848471" y="785358"/>
                    </a:cubicBezTo>
                    <a:cubicBezTo>
                      <a:pt x="2875141" y="835841"/>
                      <a:pt x="2898953" y="887276"/>
                      <a:pt x="2920861" y="940616"/>
                    </a:cubicBezTo>
                    <a:cubicBezTo>
                      <a:pt x="2925623" y="952046"/>
                      <a:pt x="2938006" y="963476"/>
                      <a:pt x="2926576" y="977763"/>
                    </a:cubicBezTo>
                    <a:cubicBezTo>
                      <a:pt x="2893238" y="978716"/>
                      <a:pt x="2872283" y="955856"/>
                      <a:pt x="2847518" y="938711"/>
                    </a:cubicBezTo>
                    <a:cubicBezTo>
                      <a:pt x="2844661" y="919661"/>
                      <a:pt x="2858948" y="906326"/>
                      <a:pt x="2864663" y="890133"/>
                    </a:cubicBezTo>
                    <a:cubicBezTo>
                      <a:pt x="2846566" y="892991"/>
                      <a:pt x="2829421" y="903468"/>
                      <a:pt x="2810371" y="908231"/>
                    </a:cubicBezTo>
                    <a:cubicBezTo>
                      <a:pt x="2792273" y="911088"/>
                      <a:pt x="2774176" y="912041"/>
                      <a:pt x="2757031" y="904421"/>
                    </a:cubicBezTo>
                    <a:cubicBezTo>
                      <a:pt x="2741791" y="897753"/>
                      <a:pt x="2733218" y="902516"/>
                      <a:pt x="2728456" y="916803"/>
                    </a:cubicBezTo>
                    <a:cubicBezTo>
                      <a:pt x="2724646" y="935853"/>
                      <a:pt x="2713216" y="952998"/>
                      <a:pt x="2707501" y="971096"/>
                    </a:cubicBezTo>
                    <a:cubicBezTo>
                      <a:pt x="2702738" y="984431"/>
                      <a:pt x="2699881" y="997766"/>
                      <a:pt x="2706548" y="1011101"/>
                    </a:cubicBezTo>
                    <a:cubicBezTo>
                      <a:pt x="2712263" y="1021578"/>
                      <a:pt x="2722741" y="1031103"/>
                      <a:pt x="2712263" y="1044438"/>
                    </a:cubicBezTo>
                    <a:cubicBezTo>
                      <a:pt x="2722979" y="1032294"/>
                      <a:pt x="2735302" y="1023900"/>
                      <a:pt x="2750438" y="1026892"/>
                    </a:cubicBezTo>
                    <a:lnTo>
                      <a:pt x="2757317" y="1029909"/>
                    </a:lnTo>
                    <a:lnTo>
                      <a:pt x="2760842" y="1028246"/>
                    </a:lnTo>
                    <a:cubicBezTo>
                      <a:pt x="2768462" y="1021578"/>
                      <a:pt x="2775130" y="1013006"/>
                      <a:pt x="2785607" y="1010148"/>
                    </a:cubicBezTo>
                    <a:cubicBezTo>
                      <a:pt x="2791798" y="1008243"/>
                      <a:pt x="2798228" y="1006814"/>
                      <a:pt x="2804538" y="1006457"/>
                    </a:cubicBezTo>
                    <a:cubicBezTo>
                      <a:pt x="2810848" y="1006100"/>
                      <a:pt x="2817040" y="1006814"/>
                      <a:pt x="2822755" y="1009196"/>
                    </a:cubicBezTo>
                    <a:cubicBezTo>
                      <a:pt x="2859902" y="1023483"/>
                      <a:pt x="2898955" y="1027293"/>
                      <a:pt x="2938959" y="1031103"/>
                    </a:cubicBezTo>
                    <a:cubicBezTo>
                      <a:pt x="2955152" y="1033008"/>
                      <a:pt x="2957057" y="1047296"/>
                      <a:pt x="2959915" y="1058726"/>
                    </a:cubicBezTo>
                    <a:cubicBezTo>
                      <a:pt x="2990394" y="1159691"/>
                      <a:pt x="3010397" y="1262561"/>
                      <a:pt x="3021827" y="1368288"/>
                    </a:cubicBezTo>
                    <a:cubicBezTo>
                      <a:pt x="3029447" y="1433058"/>
                      <a:pt x="3025637" y="1497828"/>
                      <a:pt x="3027542" y="1562598"/>
                    </a:cubicBezTo>
                    <a:cubicBezTo>
                      <a:pt x="3027542" y="1573076"/>
                      <a:pt x="3031352" y="1585458"/>
                      <a:pt x="3020874" y="1594983"/>
                    </a:cubicBezTo>
                    <a:cubicBezTo>
                      <a:pt x="2992299" y="1573076"/>
                      <a:pt x="2963724" y="1551168"/>
                      <a:pt x="2958009" y="1512116"/>
                    </a:cubicBezTo>
                    <a:cubicBezTo>
                      <a:pt x="2954199" y="1483541"/>
                      <a:pt x="2933244" y="1467348"/>
                      <a:pt x="2918005" y="1446393"/>
                    </a:cubicBezTo>
                    <a:cubicBezTo>
                      <a:pt x="2898955" y="1421628"/>
                      <a:pt x="2888477" y="1390196"/>
                      <a:pt x="2860855" y="1371146"/>
                    </a:cubicBezTo>
                    <a:cubicBezTo>
                      <a:pt x="2846567" y="1368288"/>
                      <a:pt x="2836089" y="1359716"/>
                      <a:pt x="2831327" y="1343523"/>
                    </a:cubicBezTo>
                    <a:cubicBezTo>
                      <a:pt x="2835137" y="1360668"/>
                      <a:pt x="2849424" y="1368288"/>
                      <a:pt x="2856092" y="1380671"/>
                    </a:cubicBezTo>
                    <a:cubicBezTo>
                      <a:pt x="2882762" y="1424486"/>
                      <a:pt x="2896097" y="1474968"/>
                      <a:pt x="2930387" y="1514021"/>
                    </a:cubicBezTo>
                    <a:cubicBezTo>
                      <a:pt x="2938007" y="1522593"/>
                      <a:pt x="2938959" y="1534976"/>
                      <a:pt x="2939912" y="1546406"/>
                    </a:cubicBezTo>
                    <a:cubicBezTo>
                      <a:pt x="2941817" y="1566408"/>
                      <a:pt x="2950390" y="1582601"/>
                      <a:pt x="2962772" y="1597841"/>
                    </a:cubicBezTo>
                    <a:cubicBezTo>
                      <a:pt x="2983727" y="1622606"/>
                      <a:pt x="2993252" y="1652133"/>
                      <a:pt x="2999919" y="1683566"/>
                    </a:cubicBezTo>
                    <a:cubicBezTo>
                      <a:pt x="3023732" y="1698806"/>
                      <a:pt x="3015159" y="1721666"/>
                      <a:pt x="3012302" y="1740716"/>
                    </a:cubicBezTo>
                    <a:cubicBezTo>
                      <a:pt x="2988490" y="1885496"/>
                      <a:pt x="2951342" y="2026466"/>
                      <a:pt x="2886572" y="2158864"/>
                    </a:cubicBezTo>
                    <a:cubicBezTo>
                      <a:pt x="2872284" y="2188391"/>
                      <a:pt x="2858949" y="2218871"/>
                      <a:pt x="2841805" y="2246493"/>
                    </a:cubicBezTo>
                    <a:cubicBezTo>
                      <a:pt x="2837042" y="2255066"/>
                      <a:pt x="2835137" y="2266496"/>
                      <a:pt x="2821802" y="2266496"/>
                    </a:cubicBezTo>
                    <a:cubicBezTo>
                      <a:pt x="2812277" y="2260781"/>
                      <a:pt x="2812277" y="2249351"/>
                      <a:pt x="2808467" y="2240778"/>
                    </a:cubicBezTo>
                    <a:cubicBezTo>
                      <a:pt x="2794180" y="2222681"/>
                      <a:pt x="2796084" y="2198868"/>
                      <a:pt x="2785607" y="2172198"/>
                    </a:cubicBezTo>
                    <a:cubicBezTo>
                      <a:pt x="2795132" y="2196011"/>
                      <a:pt x="2791322" y="2217918"/>
                      <a:pt x="2805609" y="2234111"/>
                    </a:cubicBezTo>
                    <a:cubicBezTo>
                      <a:pt x="2812277" y="2246493"/>
                      <a:pt x="2811324" y="2261733"/>
                      <a:pt x="2821802" y="2273164"/>
                    </a:cubicBezTo>
                    <a:cubicBezTo>
                      <a:pt x="2795132" y="2339839"/>
                      <a:pt x="2750364" y="2394131"/>
                      <a:pt x="2708455" y="2451281"/>
                    </a:cubicBezTo>
                    <a:cubicBezTo>
                      <a:pt x="2661782" y="2514146"/>
                      <a:pt x="2606537" y="2568439"/>
                      <a:pt x="2551292" y="2622731"/>
                    </a:cubicBezTo>
                    <a:cubicBezTo>
                      <a:pt x="2527480" y="2646543"/>
                      <a:pt x="2502714" y="2666546"/>
                      <a:pt x="2476997" y="2687501"/>
                    </a:cubicBezTo>
                    <a:cubicBezTo>
                      <a:pt x="2465567" y="2677976"/>
                      <a:pt x="2476997" y="2661783"/>
                      <a:pt x="2463662" y="2655116"/>
                    </a:cubicBezTo>
                    <a:cubicBezTo>
                      <a:pt x="2469377" y="2608443"/>
                      <a:pt x="2446517" y="2570343"/>
                      <a:pt x="2425562" y="2533196"/>
                    </a:cubicBezTo>
                    <a:cubicBezTo>
                      <a:pt x="2392224" y="2475093"/>
                      <a:pt x="2414132" y="2424611"/>
                      <a:pt x="2439849" y="2375081"/>
                    </a:cubicBezTo>
                    <a:cubicBezTo>
                      <a:pt x="2453184" y="2349364"/>
                      <a:pt x="2458899" y="2330314"/>
                      <a:pt x="2449374" y="2301739"/>
                    </a:cubicBezTo>
                    <a:cubicBezTo>
                      <a:pt x="2439849" y="2272211"/>
                      <a:pt x="2442707" y="2240778"/>
                      <a:pt x="2430324" y="2210298"/>
                    </a:cubicBezTo>
                    <a:cubicBezTo>
                      <a:pt x="2420799" y="2187439"/>
                      <a:pt x="2416989" y="2160768"/>
                      <a:pt x="2396987" y="2144576"/>
                    </a:cubicBezTo>
                    <a:cubicBezTo>
                      <a:pt x="2352219" y="2107428"/>
                      <a:pt x="2357934" y="2060756"/>
                      <a:pt x="2370317" y="2012178"/>
                    </a:cubicBezTo>
                    <a:cubicBezTo>
                      <a:pt x="2372222" y="2005511"/>
                      <a:pt x="2374127" y="1998843"/>
                      <a:pt x="2374127" y="1992176"/>
                    </a:cubicBezTo>
                    <a:cubicBezTo>
                      <a:pt x="2376984" y="1954076"/>
                      <a:pt x="2356982" y="1935978"/>
                      <a:pt x="2319834" y="1944551"/>
                    </a:cubicBezTo>
                    <a:cubicBezTo>
                      <a:pt x="2303642" y="1948361"/>
                      <a:pt x="2292212" y="1948361"/>
                      <a:pt x="2282687" y="1931216"/>
                    </a:cubicBezTo>
                    <a:cubicBezTo>
                      <a:pt x="2263637" y="1897878"/>
                      <a:pt x="2235062" y="1889306"/>
                      <a:pt x="2200772" y="1905498"/>
                    </a:cubicBezTo>
                    <a:cubicBezTo>
                      <a:pt x="2186484" y="1912166"/>
                      <a:pt x="2171244" y="1918833"/>
                      <a:pt x="2157909" y="1926453"/>
                    </a:cubicBezTo>
                    <a:cubicBezTo>
                      <a:pt x="2140764" y="1935978"/>
                      <a:pt x="2124572" y="1938836"/>
                      <a:pt x="2106474" y="1931216"/>
                    </a:cubicBezTo>
                    <a:cubicBezTo>
                      <a:pt x="2083614" y="1921691"/>
                      <a:pt x="2059802" y="1925501"/>
                      <a:pt x="2040752" y="1937883"/>
                    </a:cubicBezTo>
                    <a:cubicBezTo>
                      <a:pt x="2012177" y="1956933"/>
                      <a:pt x="1991222" y="1941693"/>
                      <a:pt x="1974077" y="1924548"/>
                    </a:cubicBezTo>
                    <a:cubicBezTo>
                      <a:pt x="1956932" y="1907403"/>
                      <a:pt x="1938834" y="1892163"/>
                      <a:pt x="1919784" y="1877876"/>
                    </a:cubicBezTo>
                    <a:cubicBezTo>
                      <a:pt x="1909307" y="1870256"/>
                      <a:pt x="1899782" y="1861683"/>
                      <a:pt x="1896924" y="1849301"/>
                    </a:cubicBezTo>
                    <a:cubicBezTo>
                      <a:pt x="1889304" y="1812153"/>
                      <a:pt x="1862634" y="1789293"/>
                      <a:pt x="1839774" y="1762623"/>
                    </a:cubicBezTo>
                    <a:cubicBezTo>
                      <a:pt x="1827392" y="1748336"/>
                      <a:pt x="1815962" y="1694043"/>
                      <a:pt x="1822629" y="1676898"/>
                    </a:cubicBezTo>
                    <a:cubicBezTo>
                      <a:pt x="1840727" y="1632131"/>
                      <a:pt x="1846442" y="1585458"/>
                      <a:pt x="1829297" y="1537833"/>
                    </a:cubicBezTo>
                    <a:cubicBezTo>
                      <a:pt x="1826439" y="1530213"/>
                      <a:pt x="1823582" y="1522593"/>
                      <a:pt x="1828344" y="1514973"/>
                    </a:cubicBezTo>
                    <a:cubicBezTo>
                      <a:pt x="1854062" y="1466396"/>
                      <a:pt x="1875017" y="1416866"/>
                      <a:pt x="1909307" y="1373051"/>
                    </a:cubicBezTo>
                    <a:cubicBezTo>
                      <a:pt x="1915022" y="1366383"/>
                      <a:pt x="1923594" y="1365431"/>
                      <a:pt x="1929309" y="1361621"/>
                    </a:cubicBezTo>
                    <a:cubicBezTo>
                      <a:pt x="1954074" y="1345428"/>
                      <a:pt x="1976934" y="1330188"/>
                      <a:pt x="1977887" y="1293041"/>
                    </a:cubicBezTo>
                    <a:cubicBezTo>
                      <a:pt x="1978839" y="1267323"/>
                      <a:pt x="1992174" y="1239701"/>
                      <a:pt x="2019797" y="1227318"/>
                    </a:cubicBezTo>
                    <a:cubicBezTo>
                      <a:pt x="2040752" y="1217793"/>
                      <a:pt x="2050277" y="1201601"/>
                      <a:pt x="2051229" y="1178741"/>
                    </a:cubicBezTo>
                    <a:cubicBezTo>
                      <a:pt x="2058849" y="1162548"/>
                      <a:pt x="2071232" y="1167311"/>
                      <a:pt x="2083614" y="1172073"/>
                    </a:cubicBezTo>
                    <a:cubicBezTo>
                      <a:pt x="2111237" y="1181598"/>
                      <a:pt x="2136002" y="1178741"/>
                      <a:pt x="2161719" y="1162548"/>
                    </a:cubicBezTo>
                    <a:cubicBezTo>
                      <a:pt x="2193152" y="1142546"/>
                      <a:pt x="2229347" y="1134926"/>
                      <a:pt x="2266494" y="1136831"/>
                    </a:cubicBezTo>
                    <a:cubicBezTo>
                      <a:pt x="2288402" y="1137783"/>
                      <a:pt x="2310309" y="1137783"/>
                      <a:pt x="2331264" y="1133021"/>
                    </a:cubicBezTo>
                    <a:cubicBezTo>
                      <a:pt x="2370317" y="1123496"/>
                      <a:pt x="2397939" y="1138736"/>
                      <a:pt x="2387462" y="1197791"/>
                    </a:cubicBezTo>
                    <a:cubicBezTo>
                      <a:pt x="2384604" y="1213983"/>
                      <a:pt x="2384604" y="1228271"/>
                      <a:pt x="2400797" y="1229223"/>
                    </a:cubicBezTo>
                    <a:cubicBezTo>
                      <a:pt x="2447469" y="1231128"/>
                      <a:pt x="2477949" y="1266371"/>
                      <a:pt x="2517002" y="1283516"/>
                    </a:cubicBezTo>
                    <a:cubicBezTo>
                      <a:pt x="2538909" y="1293041"/>
                      <a:pt x="2550339" y="1296851"/>
                      <a:pt x="2556055" y="1266371"/>
                    </a:cubicBezTo>
                    <a:cubicBezTo>
                      <a:pt x="2561769" y="1236843"/>
                      <a:pt x="2589392" y="1227318"/>
                      <a:pt x="2617967" y="1241606"/>
                    </a:cubicBezTo>
                    <a:cubicBezTo>
                      <a:pt x="2644637" y="1254941"/>
                      <a:pt x="2673212" y="1262561"/>
                      <a:pt x="2701787" y="1271133"/>
                    </a:cubicBezTo>
                    <a:cubicBezTo>
                      <a:pt x="2743697" y="1283516"/>
                      <a:pt x="2782749" y="1259703"/>
                      <a:pt x="2823707" y="1270181"/>
                    </a:cubicBezTo>
                    <a:cubicBezTo>
                      <a:pt x="2833232" y="1272086"/>
                      <a:pt x="2840852" y="1262561"/>
                      <a:pt x="2842757" y="1253988"/>
                    </a:cubicBezTo>
                    <a:cubicBezTo>
                      <a:pt x="2847519" y="1233033"/>
                      <a:pt x="2856092" y="1212078"/>
                      <a:pt x="2857997" y="1191123"/>
                    </a:cubicBezTo>
                    <a:cubicBezTo>
                      <a:pt x="2861807" y="1157786"/>
                      <a:pt x="2857044" y="1154928"/>
                      <a:pt x="2824659" y="1163501"/>
                    </a:cubicBezTo>
                    <a:cubicBezTo>
                      <a:pt x="2807514" y="1168263"/>
                      <a:pt x="2793227" y="1167311"/>
                      <a:pt x="2781797" y="1153023"/>
                    </a:cubicBezTo>
                    <a:lnTo>
                      <a:pt x="2778142" y="1149005"/>
                    </a:lnTo>
                    <a:lnTo>
                      <a:pt x="2758579" y="1157637"/>
                    </a:lnTo>
                    <a:cubicBezTo>
                      <a:pt x="2730182" y="1164691"/>
                      <a:pt x="2706072" y="1153261"/>
                      <a:pt x="2684641" y="1122543"/>
                    </a:cubicBezTo>
                    <a:cubicBezTo>
                      <a:pt x="2676068" y="1110161"/>
                      <a:pt x="2672258" y="1095873"/>
                      <a:pt x="2664638" y="1083491"/>
                    </a:cubicBezTo>
                    <a:cubicBezTo>
                      <a:pt x="2658923" y="1073966"/>
                      <a:pt x="2664638" y="1054916"/>
                      <a:pt x="2646541" y="1054916"/>
                    </a:cubicBezTo>
                    <a:cubicBezTo>
                      <a:pt x="2631301" y="1055868"/>
                      <a:pt x="2616061" y="1061583"/>
                      <a:pt x="2610346" y="1080633"/>
                    </a:cubicBezTo>
                    <a:lnTo>
                      <a:pt x="2609202" y="1082346"/>
                    </a:lnTo>
                    <a:lnTo>
                      <a:pt x="2613204" y="1086348"/>
                    </a:lnTo>
                    <a:cubicBezTo>
                      <a:pt x="2619871" y="1093968"/>
                      <a:pt x="2626539" y="1101588"/>
                      <a:pt x="2632254" y="1108255"/>
                    </a:cubicBezTo>
                    <a:cubicBezTo>
                      <a:pt x="2619871" y="1117780"/>
                      <a:pt x="2617014" y="1133020"/>
                      <a:pt x="2609394" y="1145403"/>
                    </a:cubicBezTo>
                    <a:cubicBezTo>
                      <a:pt x="2602726" y="1154928"/>
                      <a:pt x="2586534" y="1142545"/>
                      <a:pt x="2584629" y="1132068"/>
                    </a:cubicBezTo>
                    <a:cubicBezTo>
                      <a:pt x="2581771" y="1117780"/>
                      <a:pt x="2574151" y="1106350"/>
                      <a:pt x="2566055" y="1095397"/>
                    </a:cubicBezTo>
                    <a:lnTo>
                      <a:pt x="2558490" y="1083461"/>
                    </a:lnTo>
                    <a:lnTo>
                      <a:pt x="2545576" y="1071108"/>
                    </a:lnTo>
                    <a:cubicBezTo>
                      <a:pt x="2541766" y="1068251"/>
                      <a:pt x="2537003" y="1065393"/>
                      <a:pt x="2536051" y="1061583"/>
                    </a:cubicBezTo>
                    <a:cubicBezTo>
                      <a:pt x="2522716" y="1003481"/>
                      <a:pt x="2462708" y="991098"/>
                      <a:pt x="2429371" y="952046"/>
                    </a:cubicBezTo>
                    <a:cubicBezTo>
                      <a:pt x="2426513" y="949188"/>
                      <a:pt x="2421751" y="947283"/>
                      <a:pt x="2417941" y="944426"/>
                    </a:cubicBezTo>
                    <a:cubicBezTo>
                      <a:pt x="2416036" y="943473"/>
                      <a:pt x="2413178" y="943473"/>
                      <a:pt x="2407463" y="947283"/>
                    </a:cubicBezTo>
                    <a:cubicBezTo>
                      <a:pt x="2425561" y="973001"/>
                      <a:pt x="2440801" y="998718"/>
                      <a:pt x="2469376" y="1014911"/>
                    </a:cubicBezTo>
                    <a:cubicBezTo>
                      <a:pt x="2483663" y="1023483"/>
                      <a:pt x="2500808" y="1028246"/>
                      <a:pt x="2509381" y="1044438"/>
                    </a:cubicBezTo>
                    <a:cubicBezTo>
                      <a:pt x="2510333" y="1049201"/>
                      <a:pt x="2508428" y="1053963"/>
                      <a:pt x="2504618" y="1057773"/>
                    </a:cubicBezTo>
                    <a:cubicBezTo>
                      <a:pt x="2500808" y="1066346"/>
                      <a:pt x="2479853" y="1059678"/>
                      <a:pt x="2488426" y="1077776"/>
                    </a:cubicBezTo>
                    <a:cubicBezTo>
                      <a:pt x="2485568" y="1082538"/>
                      <a:pt x="2481758" y="1084443"/>
                      <a:pt x="2476996" y="1084443"/>
                    </a:cubicBezTo>
                    <a:cubicBezTo>
                      <a:pt x="2437943" y="1050153"/>
                      <a:pt x="2385556" y="1032056"/>
                      <a:pt x="2356028" y="985383"/>
                    </a:cubicBezTo>
                    <a:cubicBezTo>
                      <a:pt x="2346503" y="970143"/>
                      <a:pt x="2333168" y="968238"/>
                      <a:pt x="2317928" y="978716"/>
                    </a:cubicBezTo>
                    <a:cubicBezTo>
                      <a:pt x="2310308" y="984431"/>
                      <a:pt x="2301736" y="994908"/>
                      <a:pt x="2295068" y="993003"/>
                    </a:cubicBezTo>
                    <a:cubicBezTo>
                      <a:pt x="2237918" y="978716"/>
                      <a:pt x="2232203" y="1040628"/>
                      <a:pt x="2196008" y="1057773"/>
                    </a:cubicBezTo>
                    <a:cubicBezTo>
                      <a:pt x="2185531" y="1062536"/>
                      <a:pt x="2183626" y="1075871"/>
                      <a:pt x="2181721" y="1087301"/>
                    </a:cubicBezTo>
                    <a:cubicBezTo>
                      <a:pt x="2172196" y="1130163"/>
                      <a:pt x="2149336" y="1152071"/>
                      <a:pt x="2105521" y="1157786"/>
                    </a:cubicBezTo>
                    <a:cubicBezTo>
                      <a:pt x="2088376" y="1159691"/>
                      <a:pt x="2069326" y="1179693"/>
                      <a:pt x="2053133" y="1155881"/>
                    </a:cubicBezTo>
                    <a:cubicBezTo>
                      <a:pt x="2052181" y="1145403"/>
                      <a:pt x="2048371" y="1137783"/>
                      <a:pt x="2036941" y="1136831"/>
                    </a:cubicBezTo>
                    <a:cubicBezTo>
                      <a:pt x="2026463" y="1135878"/>
                      <a:pt x="2010271" y="1148261"/>
                      <a:pt x="2008366" y="1131116"/>
                    </a:cubicBezTo>
                    <a:cubicBezTo>
                      <a:pt x="2005508" y="1113018"/>
                      <a:pt x="1993126" y="1094921"/>
                      <a:pt x="2001698" y="1074918"/>
                    </a:cubicBezTo>
                    <a:cubicBezTo>
                      <a:pt x="2011223" y="1051106"/>
                      <a:pt x="2015986" y="1027293"/>
                      <a:pt x="2008366" y="1001576"/>
                    </a:cubicBezTo>
                    <a:cubicBezTo>
                      <a:pt x="2002651" y="979668"/>
                      <a:pt x="2021701" y="978716"/>
                      <a:pt x="2035988" y="977763"/>
                    </a:cubicBezTo>
                    <a:cubicBezTo>
                      <a:pt x="2059801" y="974906"/>
                      <a:pt x="2083613" y="981573"/>
                      <a:pt x="2107426" y="983478"/>
                    </a:cubicBezTo>
                    <a:cubicBezTo>
                      <a:pt x="2120761" y="984431"/>
                      <a:pt x="2139811" y="992051"/>
                      <a:pt x="2148383" y="975858"/>
                    </a:cubicBezTo>
                    <a:cubicBezTo>
                      <a:pt x="2157908" y="956808"/>
                      <a:pt x="2162671" y="934901"/>
                      <a:pt x="2150288" y="913946"/>
                    </a:cubicBezTo>
                    <a:cubicBezTo>
                      <a:pt x="2140763" y="897753"/>
                      <a:pt x="2131238" y="882513"/>
                      <a:pt x="2112188" y="876798"/>
                    </a:cubicBezTo>
                    <a:cubicBezTo>
                      <a:pt x="2105521" y="874893"/>
                      <a:pt x="2094091" y="873941"/>
                      <a:pt x="2096948" y="862511"/>
                    </a:cubicBezTo>
                    <a:cubicBezTo>
                      <a:pt x="2098853" y="852033"/>
                      <a:pt x="2109331" y="852033"/>
                      <a:pt x="2118856" y="849176"/>
                    </a:cubicBezTo>
                    <a:cubicBezTo>
                      <a:pt x="2149336" y="838698"/>
                      <a:pt x="2177911" y="830126"/>
                      <a:pt x="2206486" y="810123"/>
                    </a:cubicBezTo>
                    <a:cubicBezTo>
                      <a:pt x="2241728" y="785358"/>
                      <a:pt x="2258873" y="735828"/>
                      <a:pt x="2308403" y="731066"/>
                    </a:cubicBezTo>
                    <a:cubicBezTo>
                      <a:pt x="2322691" y="729161"/>
                      <a:pt x="2323643" y="718683"/>
                      <a:pt x="2321738" y="708206"/>
                    </a:cubicBezTo>
                    <a:cubicBezTo>
                      <a:pt x="2319833" y="698681"/>
                      <a:pt x="2314118" y="689156"/>
                      <a:pt x="2311261" y="679631"/>
                    </a:cubicBezTo>
                    <a:cubicBezTo>
                      <a:pt x="2307451" y="666296"/>
                      <a:pt x="2305546" y="652008"/>
                      <a:pt x="2320786" y="643436"/>
                    </a:cubicBezTo>
                    <a:cubicBezTo>
                      <a:pt x="2326501" y="640578"/>
                      <a:pt x="2334121" y="632958"/>
                      <a:pt x="2338883" y="638673"/>
                    </a:cubicBezTo>
                    <a:cubicBezTo>
                      <a:pt x="2346503" y="649151"/>
                      <a:pt x="2353171" y="662486"/>
                      <a:pt x="2343646" y="675821"/>
                    </a:cubicBezTo>
                    <a:cubicBezTo>
                      <a:pt x="2337931" y="685346"/>
                      <a:pt x="2342693" y="692966"/>
                      <a:pt x="2348408" y="699633"/>
                    </a:cubicBezTo>
                    <a:cubicBezTo>
                      <a:pt x="2356028" y="708206"/>
                      <a:pt x="2364601" y="711063"/>
                      <a:pt x="2376031" y="706301"/>
                    </a:cubicBezTo>
                    <a:cubicBezTo>
                      <a:pt x="2378888" y="705348"/>
                      <a:pt x="2381746" y="704396"/>
                      <a:pt x="2385556" y="704396"/>
                    </a:cubicBezTo>
                    <a:cubicBezTo>
                      <a:pt x="2409368" y="712968"/>
                      <a:pt x="2432228" y="712016"/>
                      <a:pt x="2454136" y="698681"/>
                    </a:cubicBezTo>
                    <a:cubicBezTo>
                      <a:pt x="2460803" y="694871"/>
                      <a:pt x="2469376" y="692966"/>
                      <a:pt x="2476996" y="692013"/>
                    </a:cubicBezTo>
                    <a:cubicBezTo>
                      <a:pt x="2517001" y="689156"/>
                      <a:pt x="2517001" y="689156"/>
                      <a:pt x="2517953" y="648198"/>
                    </a:cubicBezTo>
                    <a:cubicBezTo>
                      <a:pt x="2525573" y="626291"/>
                      <a:pt x="2540813" y="618671"/>
                      <a:pt x="2563673" y="626291"/>
                    </a:cubicBezTo>
                    <a:cubicBezTo>
                      <a:pt x="2558911" y="610098"/>
                      <a:pt x="2545576" y="599621"/>
                      <a:pt x="2554148" y="585333"/>
                    </a:cubicBezTo>
                    <a:lnTo>
                      <a:pt x="2572928" y="573708"/>
                    </a:lnTo>
                    <a:lnTo>
                      <a:pt x="2586098" y="571735"/>
                    </a:lnTo>
                    <a:lnTo>
                      <a:pt x="2586726" y="571671"/>
                    </a:lnTo>
                    <a:cubicBezTo>
                      <a:pt x="2599630" y="572653"/>
                      <a:pt x="2613203" y="578189"/>
                      <a:pt x="2624633" y="568188"/>
                    </a:cubicBezTo>
                    <a:cubicBezTo>
                      <a:pt x="2626538" y="566283"/>
                      <a:pt x="2628443" y="565331"/>
                      <a:pt x="2630348" y="563426"/>
                    </a:cubicBezTo>
                    <a:cubicBezTo>
                      <a:pt x="2634158" y="561521"/>
                      <a:pt x="2634158" y="568188"/>
                      <a:pt x="2633206" y="563426"/>
                    </a:cubicBezTo>
                    <a:cubicBezTo>
                      <a:pt x="2632253" y="557711"/>
                      <a:pt x="2629396" y="564378"/>
                      <a:pt x="2626538" y="563426"/>
                    </a:cubicBezTo>
                    <a:cubicBezTo>
                      <a:pt x="2615584" y="567236"/>
                      <a:pt x="2604392" y="569141"/>
                      <a:pt x="2593082" y="570689"/>
                    </a:cubicBezTo>
                    <a:lnTo>
                      <a:pt x="2586098" y="571735"/>
                    </a:lnTo>
                    <a:lnTo>
                      <a:pt x="2574151" y="572951"/>
                    </a:lnTo>
                    <a:lnTo>
                      <a:pt x="2572928" y="573708"/>
                    </a:lnTo>
                    <a:lnTo>
                      <a:pt x="2558911" y="575808"/>
                    </a:lnTo>
                    <a:cubicBezTo>
                      <a:pt x="2533193" y="580571"/>
                      <a:pt x="2516048" y="563426"/>
                      <a:pt x="2506523" y="541518"/>
                    </a:cubicBezTo>
                    <a:cubicBezTo>
                      <a:pt x="2496998" y="519611"/>
                      <a:pt x="2487473" y="498656"/>
                      <a:pt x="2512238" y="480558"/>
                    </a:cubicBezTo>
                    <a:cubicBezTo>
                      <a:pt x="2520811" y="474843"/>
                      <a:pt x="2527478" y="467223"/>
                      <a:pt x="2533193" y="458651"/>
                    </a:cubicBezTo>
                    <a:cubicBezTo>
                      <a:pt x="2537003" y="452936"/>
                      <a:pt x="2541766" y="446268"/>
                      <a:pt x="2534146" y="440553"/>
                    </a:cubicBezTo>
                    <a:cubicBezTo>
                      <a:pt x="2526526" y="434838"/>
                      <a:pt x="2515096" y="437696"/>
                      <a:pt x="2513191" y="445316"/>
                    </a:cubicBezTo>
                    <a:cubicBezTo>
                      <a:pt x="2506523" y="474843"/>
                      <a:pt x="2482711" y="489131"/>
                      <a:pt x="2464613" y="509133"/>
                    </a:cubicBezTo>
                    <a:cubicBezTo>
                      <a:pt x="2452231" y="523421"/>
                      <a:pt x="2455088" y="538661"/>
                      <a:pt x="2467471" y="551996"/>
                    </a:cubicBezTo>
                    <a:cubicBezTo>
                      <a:pt x="2481758" y="567236"/>
                      <a:pt x="2481758" y="582476"/>
                      <a:pt x="2468423" y="597716"/>
                    </a:cubicBezTo>
                    <a:cubicBezTo>
                      <a:pt x="2457946" y="610098"/>
                      <a:pt x="2455088" y="623433"/>
                      <a:pt x="2453183" y="638673"/>
                    </a:cubicBezTo>
                    <a:cubicBezTo>
                      <a:pt x="2451278" y="657723"/>
                      <a:pt x="2442706" y="671058"/>
                      <a:pt x="2423656" y="676773"/>
                    </a:cubicBezTo>
                    <a:cubicBezTo>
                      <a:pt x="2413178" y="682488"/>
                      <a:pt x="2402701" y="690108"/>
                      <a:pt x="2389366" y="683441"/>
                    </a:cubicBezTo>
                    <a:cubicBezTo>
                      <a:pt x="2381746" y="676773"/>
                      <a:pt x="2376983" y="670106"/>
                      <a:pt x="2383651" y="659628"/>
                    </a:cubicBezTo>
                    <a:cubicBezTo>
                      <a:pt x="2377936" y="649151"/>
                      <a:pt x="2372221" y="638673"/>
                      <a:pt x="2367458" y="627243"/>
                    </a:cubicBezTo>
                    <a:cubicBezTo>
                      <a:pt x="2348408" y="585333"/>
                      <a:pt x="2348408" y="584381"/>
                      <a:pt x="2308403" y="612003"/>
                    </a:cubicBezTo>
                    <a:cubicBezTo>
                      <a:pt x="2273161" y="616766"/>
                      <a:pt x="2265541" y="608193"/>
                      <a:pt x="2270303" y="571046"/>
                    </a:cubicBezTo>
                    <a:cubicBezTo>
                      <a:pt x="2271256" y="560568"/>
                      <a:pt x="2287448" y="545328"/>
                      <a:pt x="2260778" y="543423"/>
                    </a:cubicBezTo>
                    <a:cubicBezTo>
                      <a:pt x="2255063" y="542471"/>
                      <a:pt x="2255063" y="530088"/>
                      <a:pt x="2259826" y="522468"/>
                    </a:cubicBezTo>
                    <a:cubicBezTo>
                      <a:pt x="2313166" y="486273"/>
                      <a:pt x="2361743" y="445316"/>
                      <a:pt x="2390318" y="385308"/>
                    </a:cubicBezTo>
                    <a:cubicBezTo>
                      <a:pt x="2396986" y="372926"/>
                      <a:pt x="2403653" y="362448"/>
                      <a:pt x="2416988" y="357686"/>
                    </a:cubicBezTo>
                    <a:cubicBezTo>
                      <a:pt x="2416988" y="355781"/>
                      <a:pt x="2416988" y="353876"/>
                      <a:pt x="2417941" y="351971"/>
                    </a:cubicBezTo>
                    <a:cubicBezTo>
                      <a:pt x="2419846" y="352923"/>
                      <a:pt x="2423656" y="354828"/>
                      <a:pt x="2424608" y="353876"/>
                    </a:cubicBezTo>
                    <a:cubicBezTo>
                      <a:pt x="2434371" y="344351"/>
                      <a:pt x="2443539" y="338934"/>
                      <a:pt x="2452245" y="336582"/>
                    </a:cubicBezTo>
                    <a:cubicBezTo>
                      <a:pt x="2458775" y="334818"/>
                      <a:pt x="2465045" y="334779"/>
                      <a:pt x="2471113" y="336025"/>
                    </a:cubicBezTo>
                    <a:close/>
                    <a:moveTo>
                      <a:pt x="761544" y="194808"/>
                    </a:moveTo>
                    <a:cubicBezTo>
                      <a:pt x="773926" y="196713"/>
                      <a:pt x="774879" y="206238"/>
                      <a:pt x="773926" y="216716"/>
                    </a:cubicBezTo>
                    <a:cubicBezTo>
                      <a:pt x="755829" y="237671"/>
                      <a:pt x="760591" y="257673"/>
                      <a:pt x="773926" y="278628"/>
                    </a:cubicBezTo>
                    <a:cubicBezTo>
                      <a:pt x="748209" y="302441"/>
                      <a:pt x="720586" y="315776"/>
                      <a:pt x="687249" y="293868"/>
                    </a:cubicBezTo>
                    <a:cubicBezTo>
                      <a:pt x="682486" y="291011"/>
                      <a:pt x="675819" y="292916"/>
                      <a:pt x="671056" y="292916"/>
                    </a:cubicBezTo>
                    <a:cubicBezTo>
                      <a:pt x="660579" y="294821"/>
                      <a:pt x="650101" y="296726"/>
                      <a:pt x="640576" y="298631"/>
                    </a:cubicBezTo>
                    <a:cubicBezTo>
                      <a:pt x="627241" y="300536"/>
                      <a:pt x="613906" y="302441"/>
                      <a:pt x="603429" y="291011"/>
                    </a:cubicBezTo>
                    <a:cubicBezTo>
                      <a:pt x="636766" y="258626"/>
                      <a:pt x="678676" y="239576"/>
                      <a:pt x="715824" y="211953"/>
                    </a:cubicBezTo>
                    <a:cubicBezTo>
                      <a:pt x="719634" y="209096"/>
                      <a:pt x="724396" y="211953"/>
                      <a:pt x="727254" y="215763"/>
                    </a:cubicBezTo>
                    <a:cubicBezTo>
                      <a:pt x="746304" y="220526"/>
                      <a:pt x="741541" y="187188"/>
                      <a:pt x="761544" y="194808"/>
                    </a:cubicBezTo>
                    <a:close/>
                    <a:moveTo>
                      <a:pt x="873343" y="184331"/>
                    </a:moveTo>
                    <a:cubicBezTo>
                      <a:pt x="879653" y="185283"/>
                      <a:pt x="886320" y="188617"/>
                      <a:pt x="891083" y="191951"/>
                    </a:cubicBezTo>
                    <a:cubicBezTo>
                      <a:pt x="904418" y="200523"/>
                      <a:pt x="892988" y="209096"/>
                      <a:pt x="888226" y="217668"/>
                    </a:cubicBezTo>
                    <a:lnTo>
                      <a:pt x="879241" y="234820"/>
                    </a:lnTo>
                    <a:lnTo>
                      <a:pt x="895370" y="235036"/>
                    </a:lnTo>
                    <a:cubicBezTo>
                      <a:pt x="907514" y="238206"/>
                      <a:pt x="906800" y="249815"/>
                      <a:pt x="899656" y="266246"/>
                    </a:cubicBezTo>
                    <a:cubicBezTo>
                      <a:pt x="894893" y="277676"/>
                      <a:pt x="884416" y="289106"/>
                      <a:pt x="892988" y="303393"/>
                    </a:cubicBezTo>
                    <a:cubicBezTo>
                      <a:pt x="897751" y="310061"/>
                      <a:pt x="901561" y="309108"/>
                      <a:pt x="905371" y="303393"/>
                    </a:cubicBezTo>
                    <a:cubicBezTo>
                      <a:pt x="923468" y="307203"/>
                      <a:pt x="923468" y="307203"/>
                      <a:pt x="915848" y="337683"/>
                    </a:cubicBezTo>
                    <a:cubicBezTo>
                      <a:pt x="926326" y="330063"/>
                      <a:pt x="936803" y="329111"/>
                      <a:pt x="946328" y="324348"/>
                    </a:cubicBezTo>
                    <a:lnTo>
                      <a:pt x="973409" y="303804"/>
                    </a:lnTo>
                    <a:lnTo>
                      <a:pt x="975260" y="292796"/>
                    </a:lnTo>
                    <a:cubicBezTo>
                      <a:pt x="974903" y="288629"/>
                      <a:pt x="972522" y="284819"/>
                      <a:pt x="965378" y="281485"/>
                    </a:cubicBezTo>
                    <a:cubicBezTo>
                      <a:pt x="944423" y="270055"/>
                      <a:pt x="942518" y="249100"/>
                      <a:pt x="962521" y="233860"/>
                    </a:cubicBezTo>
                    <a:cubicBezTo>
                      <a:pt x="977761" y="221478"/>
                      <a:pt x="993953" y="208143"/>
                      <a:pt x="1013956" y="203380"/>
                    </a:cubicBezTo>
                    <a:cubicBezTo>
                      <a:pt x="1018718" y="201475"/>
                      <a:pt x="1023481" y="200046"/>
                      <a:pt x="1028243" y="200165"/>
                    </a:cubicBezTo>
                    <a:cubicBezTo>
                      <a:pt x="1033006" y="200284"/>
                      <a:pt x="1037768" y="201951"/>
                      <a:pt x="1042531" y="206238"/>
                    </a:cubicBezTo>
                    <a:cubicBezTo>
                      <a:pt x="1037768" y="220525"/>
                      <a:pt x="1018718" y="221478"/>
                      <a:pt x="1016813" y="234813"/>
                    </a:cubicBezTo>
                    <a:cubicBezTo>
                      <a:pt x="1029196" y="212905"/>
                      <a:pt x="1052056" y="208143"/>
                      <a:pt x="1075868" y="204333"/>
                    </a:cubicBezTo>
                    <a:cubicBezTo>
                      <a:pt x="1082536" y="204333"/>
                      <a:pt x="1089203" y="204333"/>
                      <a:pt x="1095871" y="204333"/>
                    </a:cubicBezTo>
                    <a:cubicBezTo>
                      <a:pt x="1106348" y="211953"/>
                      <a:pt x="1099681" y="223383"/>
                      <a:pt x="1099681" y="232908"/>
                    </a:cubicBezTo>
                    <a:cubicBezTo>
                      <a:pt x="1112063" y="235765"/>
                      <a:pt x="1123493" y="229098"/>
                      <a:pt x="1133971" y="231003"/>
                    </a:cubicBezTo>
                    <a:cubicBezTo>
                      <a:pt x="1140638" y="231003"/>
                      <a:pt x="1146353" y="233860"/>
                      <a:pt x="1151116" y="238623"/>
                    </a:cubicBezTo>
                    <a:cubicBezTo>
                      <a:pt x="1162546" y="262435"/>
                      <a:pt x="1192073" y="265293"/>
                      <a:pt x="1205408" y="287200"/>
                    </a:cubicBezTo>
                    <a:cubicBezTo>
                      <a:pt x="1219696" y="305298"/>
                      <a:pt x="1210171" y="320538"/>
                      <a:pt x="1198741" y="334825"/>
                    </a:cubicBezTo>
                    <a:cubicBezTo>
                      <a:pt x="1205408" y="359590"/>
                      <a:pt x="1234936" y="358638"/>
                      <a:pt x="1248271" y="377688"/>
                    </a:cubicBezTo>
                    <a:cubicBezTo>
                      <a:pt x="1257796" y="391023"/>
                      <a:pt x="1257796" y="393880"/>
                      <a:pt x="1246366" y="402453"/>
                    </a:cubicBezTo>
                    <a:cubicBezTo>
                      <a:pt x="1226363" y="415788"/>
                      <a:pt x="1207313" y="445315"/>
                      <a:pt x="1187311" y="402453"/>
                    </a:cubicBezTo>
                    <a:cubicBezTo>
                      <a:pt x="1184453" y="396738"/>
                      <a:pt x="1176833" y="390070"/>
                      <a:pt x="1171118" y="396738"/>
                    </a:cubicBezTo>
                    <a:cubicBezTo>
                      <a:pt x="1161593" y="407215"/>
                      <a:pt x="1163498" y="418645"/>
                      <a:pt x="1171118" y="431028"/>
                    </a:cubicBezTo>
                    <a:cubicBezTo>
                      <a:pt x="1186358" y="457698"/>
                      <a:pt x="1180643" y="471033"/>
                      <a:pt x="1151116" y="479605"/>
                    </a:cubicBezTo>
                    <a:cubicBezTo>
                      <a:pt x="1147306" y="475795"/>
                      <a:pt x="1141591" y="474843"/>
                      <a:pt x="1136828" y="476748"/>
                    </a:cubicBezTo>
                    <a:cubicBezTo>
                      <a:pt x="1132066" y="478653"/>
                      <a:pt x="1134923" y="483415"/>
                      <a:pt x="1136828" y="487225"/>
                    </a:cubicBezTo>
                    <a:cubicBezTo>
                      <a:pt x="1135876" y="500560"/>
                      <a:pt x="1128256" y="503418"/>
                      <a:pt x="1118731" y="497703"/>
                    </a:cubicBezTo>
                    <a:cubicBezTo>
                      <a:pt x="1098728" y="487225"/>
                      <a:pt x="1074916" y="482463"/>
                      <a:pt x="1066343" y="455793"/>
                    </a:cubicBezTo>
                    <a:cubicBezTo>
                      <a:pt x="1058723" y="432933"/>
                      <a:pt x="1039673" y="427218"/>
                      <a:pt x="1016813" y="433885"/>
                    </a:cubicBezTo>
                    <a:cubicBezTo>
                      <a:pt x="1008241" y="436743"/>
                      <a:pt x="999668" y="438648"/>
                      <a:pt x="996811" y="428170"/>
                    </a:cubicBezTo>
                    <a:cubicBezTo>
                      <a:pt x="993001" y="415788"/>
                      <a:pt x="1007288" y="411025"/>
                      <a:pt x="1013003" y="411978"/>
                    </a:cubicBezTo>
                    <a:cubicBezTo>
                      <a:pt x="1055866" y="420550"/>
                      <a:pt x="1078726" y="386260"/>
                      <a:pt x="1109206" y="369115"/>
                    </a:cubicBezTo>
                    <a:cubicBezTo>
                      <a:pt x="1117778" y="343398"/>
                      <a:pt x="1089203" y="330063"/>
                      <a:pt x="1089203" y="307203"/>
                    </a:cubicBezTo>
                    <a:cubicBezTo>
                      <a:pt x="1085393" y="301488"/>
                      <a:pt x="1081583" y="296725"/>
                      <a:pt x="1077773" y="291010"/>
                    </a:cubicBezTo>
                    <a:cubicBezTo>
                      <a:pt x="1057771" y="307203"/>
                      <a:pt x="1036816" y="290058"/>
                      <a:pt x="1016813" y="292915"/>
                    </a:cubicBezTo>
                    <a:cubicBezTo>
                      <a:pt x="1012050" y="293391"/>
                      <a:pt x="1008717" y="294106"/>
                      <a:pt x="1007169" y="296011"/>
                    </a:cubicBezTo>
                    <a:lnTo>
                      <a:pt x="1007866" y="302667"/>
                    </a:lnTo>
                    <a:lnTo>
                      <a:pt x="1009193" y="303393"/>
                    </a:lnTo>
                    <a:cubicBezTo>
                      <a:pt x="1013003" y="324348"/>
                      <a:pt x="986333" y="363401"/>
                      <a:pt x="962521" y="370068"/>
                    </a:cubicBezTo>
                    <a:cubicBezTo>
                      <a:pt x="943471" y="375783"/>
                      <a:pt x="924421" y="377688"/>
                      <a:pt x="905371" y="371973"/>
                    </a:cubicBezTo>
                    <a:cubicBezTo>
                      <a:pt x="896798" y="389118"/>
                      <a:pt x="879653" y="396738"/>
                      <a:pt x="868223" y="410073"/>
                    </a:cubicBezTo>
                    <a:cubicBezTo>
                      <a:pt x="859651" y="419598"/>
                      <a:pt x="849173" y="424361"/>
                      <a:pt x="836791" y="426266"/>
                    </a:cubicBezTo>
                    <a:cubicBezTo>
                      <a:pt x="830123" y="425313"/>
                      <a:pt x="820598" y="421503"/>
                      <a:pt x="816788" y="424361"/>
                    </a:cubicBezTo>
                    <a:cubicBezTo>
                      <a:pt x="772973" y="455793"/>
                      <a:pt x="714871" y="464366"/>
                      <a:pt x="677723" y="507228"/>
                    </a:cubicBezTo>
                    <a:cubicBezTo>
                      <a:pt x="667246" y="519611"/>
                      <a:pt x="646291" y="531993"/>
                      <a:pt x="668198" y="553901"/>
                    </a:cubicBezTo>
                    <a:cubicBezTo>
                      <a:pt x="672961" y="558663"/>
                      <a:pt x="665341" y="574856"/>
                      <a:pt x="662483" y="586286"/>
                    </a:cubicBezTo>
                    <a:cubicBezTo>
                      <a:pt x="685343" y="585333"/>
                      <a:pt x="702488" y="596763"/>
                      <a:pt x="716776" y="612956"/>
                    </a:cubicBezTo>
                    <a:cubicBezTo>
                      <a:pt x="731063" y="630101"/>
                      <a:pt x="747256" y="644388"/>
                      <a:pt x="771068" y="645341"/>
                    </a:cubicBezTo>
                    <a:cubicBezTo>
                      <a:pt x="789166" y="646293"/>
                      <a:pt x="788213" y="653913"/>
                      <a:pt x="782498" y="667248"/>
                    </a:cubicBezTo>
                    <a:cubicBezTo>
                      <a:pt x="774878" y="685346"/>
                      <a:pt x="766306" y="702491"/>
                      <a:pt x="772973" y="726303"/>
                    </a:cubicBezTo>
                    <a:cubicBezTo>
                      <a:pt x="779641" y="752973"/>
                      <a:pt x="789166" y="747258"/>
                      <a:pt x="805358" y="736781"/>
                    </a:cubicBezTo>
                    <a:cubicBezTo>
                      <a:pt x="823456" y="725351"/>
                      <a:pt x="826313" y="706301"/>
                      <a:pt x="828218" y="689156"/>
                    </a:cubicBezTo>
                    <a:cubicBezTo>
                      <a:pt x="831076" y="669153"/>
                      <a:pt x="841553" y="660581"/>
                      <a:pt x="858698" y="652961"/>
                    </a:cubicBezTo>
                    <a:cubicBezTo>
                      <a:pt x="901561" y="638673"/>
                      <a:pt x="911086" y="619623"/>
                      <a:pt x="901561" y="573903"/>
                    </a:cubicBezTo>
                    <a:cubicBezTo>
                      <a:pt x="900608" y="569141"/>
                      <a:pt x="899656" y="563426"/>
                      <a:pt x="904418" y="561521"/>
                    </a:cubicBezTo>
                    <a:cubicBezTo>
                      <a:pt x="937756" y="550091"/>
                      <a:pt x="937756" y="514848"/>
                      <a:pt x="953948" y="491988"/>
                    </a:cubicBezTo>
                    <a:cubicBezTo>
                      <a:pt x="957758" y="486273"/>
                      <a:pt x="961568" y="480558"/>
                      <a:pt x="968236" y="478653"/>
                    </a:cubicBezTo>
                    <a:cubicBezTo>
                      <a:pt x="991096" y="471986"/>
                      <a:pt x="1037768" y="491036"/>
                      <a:pt x="1049198" y="512943"/>
                    </a:cubicBezTo>
                    <a:cubicBezTo>
                      <a:pt x="1061581" y="517706"/>
                      <a:pt x="1074916" y="522468"/>
                      <a:pt x="1063486" y="539613"/>
                    </a:cubicBezTo>
                    <a:cubicBezTo>
                      <a:pt x="1048246" y="555806"/>
                      <a:pt x="1052056" y="572951"/>
                      <a:pt x="1067296" y="583428"/>
                    </a:cubicBezTo>
                    <a:cubicBezTo>
                      <a:pt x="1084441" y="593906"/>
                      <a:pt x="1099681" y="578666"/>
                      <a:pt x="1112063" y="568188"/>
                    </a:cubicBezTo>
                    <a:cubicBezTo>
                      <a:pt x="1139686" y="545328"/>
                      <a:pt x="1138733" y="544376"/>
                      <a:pt x="1146353" y="580571"/>
                    </a:cubicBezTo>
                    <a:cubicBezTo>
                      <a:pt x="1149211" y="592953"/>
                      <a:pt x="1154926" y="606288"/>
                      <a:pt x="1151116" y="616766"/>
                    </a:cubicBezTo>
                    <a:cubicBezTo>
                      <a:pt x="1138733" y="656771"/>
                      <a:pt x="1163498" y="672011"/>
                      <a:pt x="1193026" y="684393"/>
                    </a:cubicBezTo>
                    <a:cubicBezTo>
                      <a:pt x="1193026" y="693918"/>
                      <a:pt x="1188501" y="696537"/>
                      <a:pt x="1182905" y="697847"/>
                    </a:cubicBezTo>
                    <a:lnTo>
                      <a:pt x="1179024" y="699159"/>
                    </a:lnTo>
                    <a:lnTo>
                      <a:pt x="1177845" y="699023"/>
                    </a:lnTo>
                    <a:cubicBezTo>
                      <a:pt x="1174214" y="699455"/>
                      <a:pt x="1170404" y="700824"/>
                      <a:pt x="1166356" y="703443"/>
                    </a:cubicBezTo>
                    <a:lnTo>
                      <a:pt x="1179024" y="699159"/>
                    </a:lnTo>
                    <a:lnTo>
                      <a:pt x="1188263" y="700229"/>
                    </a:lnTo>
                    <a:cubicBezTo>
                      <a:pt x="1194931" y="702491"/>
                      <a:pt x="1201122" y="707253"/>
                      <a:pt x="1207313" y="712016"/>
                    </a:cubicBezTo>
                    <a:cubicBezTo>
                      <a:pt x="1210647" y="727732"/>
                      <a:pt x="1209694" y="741781"/>
                      <a:pt x="1205051" y="754402"/>
                    </a:cubicBezTo>
                    <a:lnTo>
                      <a:pt x="1180854" y="787924"/>
                    </a:lnTo>
                    <a:lnTo>
                      <a:pt x="1187073" y="807504"/>
                    </a:lnTo>
                    <a:cubicBezTo>
                      <a:pt x="1190883" y="812504"/>
                      <a:pt x="1196836" y="815362"/>
                      <a:pt x="1206361" y="814886"/>
                    </a:cubicBezTo>
                    <a:cubicBezTo>
                      <a:pt x="1214934" y="814886"/>
                      <a:pt x="1223506" y="816791"/>
                      <a:pt x="1213981" y="828221"/>
                    </a:cubicBezTo>
                    <a:cubicBezTo>
                      <a:pt x="1208266" y="850128"/>
                      <a:pt x="1205409" y="874893"/>
                      <a:pt x="1172071" y="862511"/>
                    </a:cubicBezTo>
                    <a:cubicBezTo>
                      <a:pt x="1153021" y="859653"/>
                      <a:pt x="1123494" y="872036"/>
                      <a:pt x="1115874" y="854891"/>
                    </a:cubicBezTo>
                    <a:cubicBezTo>
                      <a:pt x="1109206" y="839651"/>
                      <a:pt x="1133971" y="821553"/>
                      <a:pt x="1148259" y="807266"/>
                    </a:cubicBezTo>
                    <a:cubicBezTo>
                      <a:pt x="1157784" y="799646"/>
                      <a:pt x="1159689" y="785358"/>
                      <a:pt x="1173024" y="780596"/>
                    </a:cubicBezTo>
                    <a:lnTo>
                      <a:pt x="1173125" y="780684"/>
                    </a:lnTo>
                    <a:lnTo>
                      <a:pt x="1174333" y="770475"/>
                    </a:lnTo>
                    <a:cubicBezTo>
                      <a:pt x="1173023" y="767975"/>
                      <a:pt x="1169689" y="766784"/>
                      <a:pt x="1163498" y="767261"/>
                    </a:cubicBezTo>
                    <a:cubicBezTo>
                      <a:pt x="1147306" y="769166"/>
                      <a:pt x="1137781" y="780596"/>
                      <a:pt x="1124446" y="787263"/>
                    </a:cubicBezTo>
                    <a:cubicBezTo>
                      <a:pt x="1097776" y="793931"/>
                      <a:pt x="1070153" y="791073"/>
                      <a:pt x="1043483" y="789168"/>
                    </a:cubicBezTo>
                    <a:cubicBezTo>
                      <a:pt x="1026338" y="788216"/>
                      <a:pt x="1010146" y="786311"/>
                      <a:pt x="993953" y="794883"/>
                    </a:cubicBezTo>
                    <a:cubicBezTo>
                      <a:pt x="987286" y="810123"/>
                      <a:pt x="971093" y="808218"/>
                      <a:pt x="959663" y="814886"/>
                    </a:cubicBezTo>
                    <a:cubicBezTo>
                      <a:pt x="951091" y="825363"/>
                      <a:pt x="939661" y="831078"/>
                      <a:pt x="929183" y="839651"/>
                    </a:cubicBezTo>
                    <a:lnTo>
                      <a:pt x="925100" y="843462"/>
                    </a:lnTo>
                    <a:lnTo>
                      <a:pt x="915848" y="851081"/>
                    </a:lnTo>
                    <a:cubicBezTo>
                      <a:pt x="915848" y="851081"/>
                      <a:pt x="912991" y="851081"/>
                      <a:pt x="912991" y="851081"/>
                    </a:cubicBezTo>
                    <a:cubicBezTo>
                      <a:pt x="912991" y="851081"/>
                      <a:pt x="914896" y="852986"/>
                      <a:pt x="914896" y="852986"/>
                    </a:cubicBezTo>
                    <a:lnTo>
                      <a:pt x="925100" y="843462"/>
                    </a:lnTo>
                    <a:lnTo>
                      <a:pt x="932041" y="837746"/>
                    </a:lnTo>
                    <a:cubicBezTo>
                      <a:pt x="942518" y="824411"/>
                      <a:pt x="959663" y="826316"/>
                      <a:pt x="972998" y="820601"/>
                    </a:cubicBezTo>
                    <a:cubicBezTo>
                      <a:pt x="979666" y="818696"/>
                      <a:pt x="986333" y="814886"/>
                      <a:pt x="992048" y="814886"/>
                    </a:cubicBezTo>
                    <a:cubicBezTo>
                      <a:pt x="1003478" y="813933"/>
                      <a:pt x="1017766" y="809171"/>
                      <a:pt x="1023481" y="819648"/>
                    </a:cubicBezTo>
                    <a:cubicBezTo>
                      <a:pt x="1032053" y="834888"/>
                      <a:pt x="1013003" y="835841"/>
                      <a:pt x="1005383" y="842508"/>
                    </a:cubicBezTo>
                    <a:cubicBezTo>
                      <a:pt x="1003478" y="844413"/>
                      <a:pt x="1005383" y="851081"/>
                      <a:pt x="1006336" y="854891"/>
                    </a:cubicBezTo>
                    <a:cubicBezTo>
                      <a:pt x="997763" y="866321"/>
                      <a:pt x="1011098" y="877751"/>
                      <a:pt x="1005383" y="889181"/>
                    </a:cubicBezTo>
                    <a:cubicBezTo>
                      <a:pt x="1001573" y="899658"/>
                      <a:pt x="992048" y="903468"/>
                      <a:pt x="984428" y="910136"/>
                    </a:cubicBezTo>
                    <a:cubicBezTo>
                      <a:pt x="974903" y="918708"/>
                      <a:pt x="961568" y="909183"/>
                      <a:pt x="952043" y="916803"/>
                    </a:cubicBezTo>
                    <a:cubicBezTo>
                      <a:pt x="937756" y="931091"/>
                      <a:pt x="916801" y="932043"/>
                      <a:pt x="899656" y="938711"/>
                    </a:cubicBezTo>
                    <a:cubicBezTo>
                      <a:pt x="876796" y="947283"/>
                      <a:pt x="858698" y="959666"/>
                      <a:pt x="855841" y="985383"/>
                    </a:cubicBezTo>
                    <a:cubicBezTo>
                      <a:pt x="853936" y="1001576"/>
                      <a:pt x="839648" y="1003481"/>
                      <a:pt x="831076" y="1003481"/>
                    </a:cubicBezTo>
                    <a:cubicBezTo>
                      <a:pt x="779641" y="1006338"/>
                      <a:pt x="763448" y="1048248"/>
                      <a:pt x="738683" y="1081586"/>
                    </a:cubicBezTo>
                    <a:cubicBezTo>
                      <a:pt x="708203" y="1076823"/>
                      <a:pt x="712013" y="1097778"/>
                      <a:pt x="711061" y="1115876"/>
                    </a:cubicBezTo>
                    <a:cubicBezTo>
                      <a:pt x="707251" y="1144451"/>
                      <a:pt x="692011" y="1163501"/>
                      <a:pt x="666293" y="1175883"/>
                    </a:cubicBezTo>
                    <a:cubicBezTo>
                      <a:pt x="636766" y="1191123"/>
                      <a:pt x="610096" y="1209221"/>
                      <a:pt x="585331" y="1230176"/>
                    </a:cubicBezTo>
                    <a:cubicBezTo>
                      <a:pt x="565328" y="1247320"/>
                      <a:pt x="557708" y="1270181"/>
                      <a:pt x="559613" y="1297803"/>
                    </a:cubicBezTo>
                    <a:cubicBezTo>
                      <a:pt x="561518" y="1327331"/>
                      <a:pt x="564376" y="1356858"/>
                      <a:pt x="557708" y="1386386"/>
                    </a:cubicBezTo>
                    <a:cubicBezTo>
                      <a:pt x="555803" y="1394958"/>
                      <a:pt x="551993" y="1406388"/>
                      <a:pt x="542468" y="1407341"/>
                    </a:cubicBezTo>
                    <a:cubicBezTo>
                      <a:pt x="530086" y="1409246"/>
                      <a:pt x="531038" y="1394958"/>
                      <a:pt x="528181" y="1387338"/>
                    </a:cubicBezTo>
                    <a:cubicBezTo>
                      <a:pt x="522466" y="1365431"/>
                      <a:pt x="516751" y="1344476"/>
                      <a:pt x="519608" y="1320663"/>
                    </a:cubicBezTo>
                    <a:cubicBezTo>
                      <a:pt x="521513" y="1300661"/>
                      <a:pt x="522466" y="1280658"/>
                      <a:pt x="488176" y="1283516"/>
                    </a:cubicBezTo>
                    <a:cubicBezTo>
                      <a:pt x="470078" y="1285421"/>
                      <a:pt x="452933" y="1262561"/>
                      <a:pt x="429121" y="1267323"/>
                    </a:cubicBezTo>
                    <a:cubicBezTo>
                      <a:pt x="422453" y="1268276"/>
                      <a:pt x="411023" y="1265418"/>
                      <a:pt x="409118" y="1268276"/>
                    </a:cubicBezTo>
                    <a:cubicBezTo>
                      <a:pt x="391973" y="1307328"/>
                      <a:pt x="364351" y="1288278"/>
                      <a:pt x="336728" y="1284468"/>
                    </a:cubicBezTo>
                    <a:cubicBezTo>
                      <a:pt x="279578" y="1275896"/>
                      <a:pt x="228143" y="1315901"/>
                      <a:pt x="215761" y="1373051"/>
                    </a:cubicBezTo>
                    <a:cubicBezTo>
                      <a:pt x="210998" y="1396863"/>
                      <a:pt x="193853" y="1415913"/>
                      <a:pt x="189091" y="1441631"/>
                    </a:cubicBezTo>
                    <a:cubicBezTo>
                      <a:pt x="182423" y="1476873"/>
                      <a:pt x="183376" y="1511163"/>
                      <a:pt x="196711" y="1544501"/>
                    </a:cubicBezTo>
                    <a:cubicBezTo>
                      <a:pt x="204331" y="1564503"/>
                      <a:pt x="219571" y="1574028"/>
                      <a:pt x="244336" y="1573076"/>
                    </a:cubicBezTo>
                    <a:cubicBezTo>
                      <a:pt x="284341" y="1571171"/>
                      <a:pt x="310058" y="1555931"/>
                      <a:pt x="320536" y="1514973"/>
                    </a:cubicBezTo>
                    <a:cubicBezTo>
                      <a:pt x="324346" y="1500686"/>
                      <a:pt x="374828" y="1487351"/>
                      <a:pt x="387211" y="1494971"/>
                    </a:cubicBezTo>
                    <a:cubicBezTo>
                      <a:pt x="396736" y="1500686"/>
                      <a:pt x="392926" y="1507353"/>
                      <a:pt x="389116" y="1515926"/>
                    </a:cubicBezTo>
                    <a:cubicBezTo>
                      <a:pt x="372923" y="1552121"/>
                      <a:pt x="358636" y="1589268"/>
                      <a:pt x="340538" y="1624511"/>
                    </a:cubicBezTo>
                    <a:cubicBezTo>
                      <a:pt x="329108" y="1646418"/>
                      <a:pt x="340538" y="1644513"/>
                      <a:pt x="354826" y="1644513"/>
                    </a:cubicBezTo>
                    <a:cubicBezTo>
                      <a:pt x="372923" y="1644513"/>
                      <a:pt x="391973" y="1642608"/>
                      <a:pt x="410071" y="1645466"/>
                    </a:cubicBezTo>
                    <a:cubicBezTo>
                      <a:pt x="432931" y="1649276"/>
                      <a:pt x="449123" y="1658801"/>
                      <a:pt x="439598" y="1687376"/>
                    </a:cubicBezTo>
                    <a:cubicBezTo>
                      <a:pt x="433883" y="1705473"/>
                      <a:pt x="432931" y="1725476"/>
                      <a:pt x="426263" y="1743573"/>
                    </a:cubicBezTo>
                    <a:cubicBezTo>
                      <a:pt x="414833" y="1774053"/>
                      <a:pt x="432931" y="1793103"/>
                      <a:pt x="450076" y="1813106"/>
                    </a:cubicBezTo>
                    <a:cubicBezTo>
                      <a:pt x="466268" y="1832156"/>
                      <a:pt x="483413" y="1819773"/>
                      <a:pt x="499606" y="1812153"/>
                    </a:cubicBezTo>
                    <a:cubicBezTo>
                      <a:pt x="512941" y="1806438"/>
                      <a:pt x="528181" y="1806438"/>
                      <a:pt x="536753" y="1818821"/>
                    </a:cubicBezTo>
                    <a:cubicBezTo>
                      <a:pt x="554851" y="1843586"/>
                      <a:pt x="571996" y="1829298"/>
                      <a:pt x="577711" y="1813106"/>
                    </a:cubicBezTo>
                    <a:cubicBezTo>
                      <a:pt x="591998" y="1771196"/>
                      <a:pt x="630098" y="1768338"/>
                      <a:pt x="661531" y="1754051"/>
                    </a:cubicBezTo>
                    <a:cubicBezTo>
                      <a:pt x="671056" y="1754051"/>
                      <a:pt x="673913" y="1755956"/>
                      <a:pt x="672008" y="1763576"/>
                    </a:cubicBezTo>
                    <a:cubicBezTo>
                      <a:pt x="676771" y="1783578"/>
                      <a:pt x="689153" y="1777863"/>
                      <a:pt x="695821" y="1768338"/>
                    </a:cubicBezTo>
                    <a:cubicBezTo>
                      <a:pt x="713918" y="1745478"/>
                      <a:pt x="729158" y="1761671"/>
                      <a:pt x="741541" y="1772148"/>
                    </a:cubicBezTo>
                    <a:cubicBezTo>
                      <a:pt x="769163" y="1795008"/>
                      <a:pt x="799643" y="1798818"/>
                      <a:pt x="832028" y="1788341"/>
                    </a:cubicBezTo>
                    <a:cubicBezTo>
                      <a:pt x="845363" y="1783578"/>
                      <a:pt x="854888" y="1779768"/>
                      <a:pt x="865366" y="1796913"/>
                    </a:cubicBezTo>
                    <a:cubicBezTo>
                      <a:pt x="875843" y="1814058"/>
                      <a:pt x="896798" y="1823583"/>
                      <a:pt x="910133" y="1838823"/>
                    </a:cubicBezTo>
                    <a:cubicBezTo>
                      <a:pt x="947281" y="1881686"/>
                      <a:pt x="990143" y="1906451"/>
                      <a:pt x="1047293" y="1918833"/>
                    </a:cubicBezTo>
                    <a:cubicBezTo>
                      <a:pt x="1093966" y="1928358"/>
                      <a:pt x="1124446" y="1995986"/>
                      <a:pt x="1116826" y="2036943"/>
                    </a:cubicBezTo>
                    <a:cubicBezTo>
                      <a:pt x="1113968" y="2044563"/>
                      <a:pt x="1111111" y="2051231"/>
                      <a:pt x="1106348" y="2056946"/>
                    </a:cubicBezTo>
                    <a:cubicBezTo>
                      <a:pt x="1092061" y="2071233"/>
                      <a:pt x="1112063" y="2086473"/>
                      <a:pt x="1104443" y="2099808"/>
                    </a:cubicBezTo>
                    <a:cubicBezTo>
                      <a:pt x="1110158" y="2107428"/>
                      <a:pt x="1117778" y="2102666"/>
                      <a:pt x="1124446" y="2102666"/>
                    </a:cubicBezTo>
                    <a:cubicBezTo>
                      <a:pt x="1147306" y="2095046"/>
                      <a:pt x="1161593" y="2062661"/>
                      <a:pt x="1193026" y="2077901"/>
                    </a:cubicBezTo>
                    <a:cubicBezTo>
                      <a:pt x="1225411" y="2087426"/>
                      <a:pt x="1244461" y="2125526"/>
                      <a:pt x="1280656" y="2123621"/>
                    </a:cubicBezTo>
                    <a:cubicBezTo>
                      <a:pt x="1325423" y="2121716"/>
                      <a:pt x="1360666" y="2136956"/>
                      <a:pt x="1387336" y="2172198"/>
                    </a:cubicBezTo>
                    <a:cubicBezTo>
                      <a:pt x="1398766" y="2187438"/>
                      <a:pt x="1427341" y="2172198"/>
                      <a:pt x="1434008" y="2199821"/>
                    </a:cubicBezTo>
                    <a:cubicBezTo>
                      <a:pt x="1440676" y="2228396"/>
                      <a:pt x="1444486" y="2256018"/>
                      <a:pt x="1430198" y="2282688"/>
                    </a:cubicBezTo>
                    <a:cubicBezTo>
                      <a:pt x="1413053" y="2315073"/>
                      <a:pt x="1388288" y="2341743"/>
                      <a:pt x="1370191" y="2373176"/>
                    </a:cubicBezTo>
                    <a:cubicBezTo>
                      <a:pt x="1359713" y="2391273"/>
                      <a:pt x="1356856" y="2406513"/>
                      <a:pt x="1358761" y="2423658"/>
                    </a:cubicBezTo>
                    <a:cubicBezTo>
                      <a:pt x="1366381" y="2486523"/>
                      <a:pt x="1352093" y="2544626"/>
                      <a:pt x="1327328" y="2600823"/>
                    </a:cubicBezTo>
                    <a:cubicBezTo>
                      <a:pt x="1321613" y="2612253"/>
                      <a:pt x="1313041" y="2629398"/>
                      <a:pt x="1293991" y="2626541"/>
                    </a:cubicBezTo>
                    <a:cubicBezTo>
                      <a:pt x="1261606" y="2622731"/>
                      <a:pt x="1241603" y="2647496"/>
                      <a:pt x="1218743" y="2661783"/>
                    </a:cubicBezTo>
                    <a:cubicBezTo>
                      <a:pt x="1203503" y="2671308"/>
                      <a:pt x="1187311" y="2690358"/>
                      <a:pt x="1193026" y="2710361"/>
                    </a:cubicBezTo>
                    <a:cubicBezTo>
                      <a:pt x="1205408" y="2757033"/>
                      <a:pt x="1178738" y="2793228"/>
                      <a:pt x="1164451" y="2832281"/>
                    </a:cubicBezTo>
                    <a:cubicBezTo>
                      <a:pt x="1154926" y="2859903"/>
                      <a:pt x="1136828" y="2884668"/>
                      <a:pt x="1122541" y="2910386"/>
                    </a:cubicBezTo>
                    <a:cubicBezTo>
                      <a:pt x="1116826" y="2920863"/>
                      <a:pt x="1109206" y="2929436"/>
                      <a:pt x="1095871" y="2929436"/>
                    </a:cubicBezTo>
                    <a:cubicBezTo>
                      <a:pt x="1085393" y="2920863"/>
                      <a:pt x="1072058" y="2930388"/>
                      <a:pt x="1061581" y="2922768"/>
                    </a:cubicBezTo>
                    <a:cubicBezTo>
                      <a:pt x="1053961" y="2919911"/>
                      <a:pt x="1044436" y="2911338"/>
                      <a:pt x="1047293" y="2929436"/>
                    </a:cubicBezTo>
                    <a:cubicBezTo>
                      <a:pt x="1052056" y="2938961"/>
                      <a:pt x="1062533" y="2944676"/>
                      <a:pt x="1061581" y="2956106"/>
                    </a:cubicBezTo>
                    <a:cubicBezTo>
                      <a:pt x="1055866" y="2964678"/>
                      <a:pt x="1048246" y="2962773"/>
                      <a:pt x="1040626" y="2959916"/>
                    </a:cubicBezTo>
                    <a:cubicBezTo>
                      <a:pt x="952043" y="2929436"/>
                      <a:pt x="865366" y="2895146"/>
                      <a:pt x="783451" y="2850378"/>
                    </a:cubicBezTo>
                    <a:cubicBezTo>
                      <a:pt x="762496" y="2838948"/>
                      <a:pt x="762496" y="2820851"/>
                      <a:pt x="752971" y="2805611"/>
                    </a:cubicBezTo>
                    <a:cubicBezTo>
                      <a:pt x="730111" y="2799896"/>
                      <a:pt x="738683" y="2779893"/>
                      <a:pt x="737731" y="2765606"/>
                    </a:cubicBezTo>
                    <a:cubicBezTo>
                      <a:pt x="736778" y="2697978"/>
                      <a:pt x="732968" y="2631303"/>
                      <a:pt x="721538" y="2564628"/>
                    </a:cubicBezTo>
                    <a:cubicBezTo>
                      <a:pt x="715823" y="2532243"/>
                      <a:pt x="700583" y="2503668"/>
                      <a:pt x="670103" y="2492238"/>
                    </a:cubicBezTo>
                    <a:cubicBezTo>
                      <a:pt x="596761" y="2464616"/>
                      <a:pt x="568186" y="2400798"/>
                      <a:pt x="539611" y="2337933"/>
                    </a:cubicBezTo>
                    <a:cubicBezTo>
                      <a:pt x="520561" y="2296976"/>
                      <a:pt x="502463" y="2256971"/>
                      <a:pt x="473888" y="2221728"/>
                    </a:cubicBezTo>
                    <a:cubicBezTo>
                      <a:pt x="456743" y="2200773"/>
                      <a:pt x="450076" y="2174103"/>
                      <a:pt x="468173" y="2148386"/>
                    </a:cubicBezTo>
                    <a:cubicBezTo>
                      <a:pt x="473888" y="2140766"/>
                      <a:pt x="477698" y="2133146"/>
                      <a:pt x="471983" y="2122668"/>
                    </a:cubicBezTo>
                    <a:cubicBezTo>
                      <a:pt x="452933" y="2083616"/>
                      <a:pt x="471983" y="2052183"/>
                      <a:pt x="493891" y="2021703"/>
                    </a:cubicBezTo>
                    <a:cubicBezTo>
                      <a:pt x="518656" y="1987413"/>
                      <a:pt x="546278" y="1955028"/>
                      <a:pt x="538658" y="1907403"/>
                    </a:cubicBezTo>
                    <a:cubicBezTo>
                      <a:pt x="535801" y="1889306"/>
                      <a:pt x="531991" y="1871208"/>
                      <a:pt x="524371" y="1854063"/>
                    </a:cubicBezTo>
                    <a:cubicBezTo>
                      <a:pt x="517703" y="1837871"/>
                      <a:pt x="507226" y="1834061"/>
                      <a:pt x="499606" y="1853111"/>
                    </a:cubicBezTo>
                    <a:cubicBezTo>
                      <a:pt x="489128" y="1876923"/>
                      <a:pt x="475793" y="1875018"/>
                      <a:pt x="459601" y="1860731"/>
                    </a:cubicBezTo>
                    <a:cubicBezTo>
                      <a:pt x="443408" y="1847396"/>
                      <a:pt x="425311" y="1838823"/>
                      <a:pt x="408166" y="1827393"/>
                    </a:cubicBezTo>
                    <a:cubicBezTo>
                      <a:pt x="375781" y="1806438"/>
                      <a:pt x="371971" y="1771196"/>
                      <a:pt x="354826" y="1742621"/>
                    </a:cubicBezTo>
                    <a:cubicBezTo>
                      <a:pt x="346253" y="1729286"/>
                      <a:pt x="337681" y="1720713"/>
                      <a:pt x="322441" y="1715951"/>
                    </a:cubicBezTo>
                    <a:cubicBezTo>
                      <a:pt x="289103" y="1705473"/>
                      <a:pt x="255766" y="1691186"/>
                      <a:pt x="234811" y="1658801"/>
                    </a:cubicBezTo>
                    <a:cubicBezTo>
                      <a:pt x="228143" y="1649276"/>
                      <a:pt x="218618" y="1639751"/>
                      <a:pt x="206236" y="1644513"/>
                    </a:cubicBezTo>
                    <a:cubicBezTo>
                      <a:pt x="170993" y="1656896"/>
                      <a:pt x="143371" y="1639751"/>
                      <a:pt x="116701" y="1622606"/>
                    </a:cubicBezTo>
                    <a:cubicBezTo>
                      <a:pt x="85268" y="1603556"/>
                      <a:pt x="54788" y="1583553"/>
                      <a:pt x="28118" y="1557836"/>
                    </a:cubicBezTo>
                    <a:cubicBezTo>
                      <a:pt x="11926" y="1541643"/>
                      <a:pt x="1448" y="1523546"/>
                      <a:pt x="12878" y="1499733"/>
                    </a:cubicBezTo>
                    <a:cubicBezTo>
                      <a:pt x="20498" y="1482588"/>
                      <a:pt x="16688" y="1463538"/>
                      <a:pt x="10021" y="1446393"/>
                    </a:cubicBezTo>
                    <a:cubicBezTo>
                      <a:pt x="6211" y="1434963"/>
                      <a:pt x="-1409" y="1423533"/>
                      <a:pt x="5258" y="1410198"/>
                    </a:cubicBezTo>
                    <a:cubicBezTo>
                      <a:pt x="-12839" y="1304471"/>
                      <a:pt x="19546" y="1205411"/>
                      <a:pt x="45263" y="1105398"/>
                    </a:cubicBezTo>
                    <a:cubicBezTo>
                      <a:pt x="94793" y="912993"/>
                      <a:pt x="185281" y="739638"/>
                      <a:pt x="304343" y="581523"/>
                    </a:cubicBezTo>
                    <a:cubicBezTo>
                      <a:pt x="374828" y="487226"/>
                      <a:pt x="458648" y="405311"/>
                      <a:pt x="548183" y="329111"/>
                    </a:cubicBezTo>
                    <a:cubicBezTo>
                      <a:pt x="568186" y="311966"/>
                      <a:pt x="591046" y="303393"/>
                      <a:pt x="617716" y="317681"/>
                    </a:cubicBezTo>
                    <a:cubicBezTo>
                      <a:pt x="628193" y="324348"/>
                      <a:pt x="628193" y="314823"/>
                      <a:pt x="631051" y="309108"/>
                    </a:cubicBezTo>
                    <a:cubicBezTo>
                      <a:pt x="652006" y="308156"/>
                      <a:pt x="669151" y="289106"/>
                      <a:pt x="692011" y="299583"/>
                    </a:cubicBezTo>
                    <a:cubicBezTo>
                      <a:pt x="712013" y="311966"/>
                      <a:pt x="732968" y="317681"/>
                      <a:pt x="756781" y="316728"/>
                    </a:cubicBezTo>
                    <a:cubicBezTo>
                      <a:pt x="764401" y="317681"/>
                      <a:pt x="772973" y="320538"/>
                      <a:pt x="780593" y="315776"/>
                    </a:cubicBezTo>
                    <a:cubicBezTo>
                      <a:pt x="786308" y="312918"/>
                      <a:pt x="792023" y="311966"/>
                      <a:pt x="797738" y="314823"/>
                    </a:cubicBezTo>
                    <a:cubicBezTo>
                      <a:pt x="808216" y="327206"/>
                      <a:pt x="819646" y="321491"/>
                      <a:pt x="831076" y="316728"/>
                    </a:cubicBezTo>
                    <a:cubicBezTo>
                      <a:pt x="837743" y="304346"/>
                      <a:pt x="858698" y="297678"/>
                      <a:pt x="841553" y="277676"/>
                    </a:cubicBezTo>
                    <a:cubicBezTo>
                      <a:pt x="834886" y="270056"/>
                      <a:pt x="846316" y="263388"/>
                      <a:pt x="852031" y="259578"/>
                    </a:cubicBezTo>
                    <a:cubicBezTo>
                      <a:pt x="857269" y="255768"/>
                      <a:pt x="862508" y="252434"/>
                      <a:pt x="867152" y="248624"/>
                    </a:cubicBezTo>
                    <a:lnTo>
                      <a:pt x="876026" y="238011"/>
                    </a:lnTo>
                    <a:lnTo>
                      <a:pt x="858921" y="241392"/>
                    </a:lnTo>
                    <a:cubicBezTo>
                      <a:pt x="840303" y="244874"/>
                      <a:pt x="823694" y="244338"/>
                      <a:pt x="821551" y="210048"/>
                    </a:cubicBezTo>
                    <a:cubicBezTo>
                      <a:pt x="833933" y="208143"/>
                      <a:pt x="848221" y="208143"/>
                      <a:pt x="857746" y="190998"/>
                    </a:cubicBezTo>
                    <a:cubicBezTo>
                      <a:pt x="861079" y="184807"/>
                      <a:pt x="867032" y="183378"/>
                      <a:pt x="873343" y="184331"/>
                    </a:cubicBezTo>
                    <a:close/>
                    <a:moveTo>
                      <a:pt x="798215" y="181949"/>
                    </a:moveTo>
                    <a:cubicBezTo>
                      <a:pt x="801310" y="182187"/>
                      <a:pt x="803930" y="183378"/>
                      <a:pt x="805359" y="187188"/>
                    </a:cubicBezTo>
                    <a:cubicBezTo>
                      <a:pt x="808216" y="194808"/>
                      <a:pt x="800596" y="194808"/>
                      <a:pt x="795834" y="196713"/>
                    </a:cubicBezTo>
                    <a:cubicBezTo>
                      <a:pt x="790119" y="193856"/>
                      <a:pt x="788214" y="189093"/>
                      <a:pt x="788214" y="182426"/>
                    </a:cubicBezTo>
                    <a:cubicBezTo>
                      <a:pt x="791547" y="182426"/>
                      <a:pt x="795119" y="181711"/>
                      <a:pt x="798215" y="181949"/>
                    </a:cubicBezTo>
                    <a:close/>
                    <a:moveTo>
                      <a:pt x="938708" y="121466"/>
                    </a:moveTo>
                    <a:cubicBezTo>
                      <a:pt x="943471" y="128133"/>
                      <a:pt x="953948" y="130038"/>
                      <a:pt x="952043" y="141468"/>
                    </a:cubicBezTo>
                    <a:lnTo>
                      <a:pt x="951037" y="142501"/>
                    </a:lnTo>
                    <a:lnTo>
                      <a:pt x="953949" y="140516"/>
                    </a:lnTo>
                    <a:cubicBezTo>
                      <a:pt x="952996" y="143373"/>
                      <a:pt x="952996" y="146231"/>
                      <a:pt x="952996" y="148136"/>
                    </a:cubicBezTo>
                    <a:cubicBezTo>
                      <a:pt x="952996" y="154803"/>
                      <a:pt x="952996" y="161471"/>
                      <a:pt x="952996" y="169091"/>
                    </a:cubicBezTo>
                    <a:cubicBezTo>
                      <a:pt x="949662" y="166709"/>
                      <a:pt x="947281" y="162899"/>
                      <a:pt x="944424" y="159804"/>
                    </a:cubicBezTo>
                    <a:lnTo>
                      <a:pt x="933131" y="154863"/>
                    </a:lnTo>
                    <a:lnTo>
                      <a:pt x="931088" y="155756"/>
                    </a:lnTo>
                    <a:cubicBezTo>
                      <a:pt x="931088" y="155756"/>
                      <a:pt x="930136" y="155756"/>
                      <a:pt x="930136" y="155756"/>
                    </a:cubicBezTo>
                    <a:cubicBezTo>
                      <a:pt x="925373" y="152898"/>
                      <a:pt x="906323" y="162423"/>
                      <a:pt x="918706" y="144326"/>
                    </a:cubicBezTo>
                    <a:cubicBezTo>
                      <a:pt x="923468" y="137658"/>
                      <a:pt x="931088" y="131943"/>
                      <a:pt x="931088" y="122418"/>
                    </a:cubicBezTo>
                    <a:cubicBezTo>
                      <a:pt x="934898" y="118608"/>
                      <a:pt x="936803" y="118608"/>
                      <a:pt x="938708" y="121466"/>
                    </a:cubicBezTo>
                    <a:close/>
                    <a:moveTo>
                      <a:pt x="925373" y="107178"/>
                    </a:moveTo>
                    <a:cubicBezTo>
                      <a:pt x="930136" y="111940"/>
                      <a:pt x="934898" y="116703"/>
                      <a:pt x="938708" y="121465"/>
                    </a:cubicBezTo>
                    <a:lnTo>
                      <a:pt x="935851" y="121465"/>
                    </a:lnTo>
                    <a:cubicBezTo>
                      <a:pt x="935851" y="121465"/>
                      <a:pt x="932993" y="121465"/>
                      <a:pt x="932993" y="121465"/>
                    </a:cubicBezTo>
                    <a:cubicBezTo>
                      <a:pt x="923468" y="125275"/>
                      <a:pt x="912991" y="131943"/>
                      <a:pt x="901561" y="123370"/>
                    </a:cubicBezTo>
                    <a:cubicBezTo>
                      <a:pt x="904418" y="109083"/>
                      <a:pt x="915848" y="109083"/>
                      <a:pt x="925373" y="107178"/>
                    </a:cubicBezTo>
                    <a:close/>
                    <a:moveTo>
                      <a:pt x="1021576" y="71936"/>
                    </a:moveTo>
                    <a:cubicBezTo>
                      <a:pt x="1037768" y="75746"/>
                      <a:pt x="1038721" y="87176"/>
                      <a:pt x="1031101" y="97653"/>
                    </a:cubicBezTo>
                    <a:cubicBezTo>
                      <a:pt x="1019671" y="115751"/>
                      <a:pt x="1011098" y="95748"/>
                      <a:pt x="1000621" y="92891"/>
                    </a:cubicBezTo>
                    <a:cubicBezTo>
                      <a:pt x="1002526" y="88128"/>
                      <a:pt x="1005383" y="83366"/>
                      <a:pt x="1007288" y="79556"/>
                    </a:cubicBezTo>
                    <a:cubicBezTo>
                      <a:pt x="1012051" y="76698"/>
                      <a:pt x="1016813" y="74793"/>
                      <a:pt x="1021576" y="71936"/>
                    </a:cubicBezTo>
                    <a:close/>
                    <a:moveTo>
                      <a:pt x="1113849" y="40265"/>
                    </a:moveTo>
                    <a:cubicBezTo>
                      <a:pt x="1128732" y="39074"/>
                      <a:pt x="1143972" y="42885"/>
                      <a:pt x="1159689" y="51933"/>
                    </a:cubicBezTo>
                    <a:cubicBezTo>
                      <a:pt x="1175881" y="68126"/>
                      <a:pt x="1166356" y="76698"/>
                      <a:pt x="1151116" y="84318"/>
                    </a:cubicBezTo>
                    <a:cubicBezTo>
                      <a:pt x="1137781" y="90986"/>
                      <a:pt x="1123494" y="86223"/>
                      <a:pt x="1111111" y="92891"/>
                    </a:cubicBezTo>
                    <a:cubicBezTo>
                      <a:pt x="1083489" y="98606"/>
                      <a:pt x="1067296" y="90033"/>
                      <a:pt x="1070153" y="58601"/>
                    </a:cubicBezTo>
                    <a:cubicBezTo>
                      <a:pt x="1084441" y="47647"/>
                      <a:pt x="1098967" y="41456"/>
                      <a:pt x="1113849" y="40265"/>
                    </a:cubicBezTo>
                    <a:close/>
                    <a:moveTo>
                      <a:pt x="1400760" y="96"/>
                    </a:moveTo>
                    <a:cubicBezTo>
                      <a:pt x="1426031" y="498"/>
                      <a:pt x="1451392" y="2164"/>
                      <a:pt x="1476871" y="5260"/>
                    </a:cubicBezTo>
                    <a:cubicBezTo>
                      <a:pt x="1521639" y="13833"/>
                      <a:pt x="1566406" y="14785"/>
                      <a:pt x="1611174" y="9070"/>
                    </a:cubicBezTo>
                    <a:cubicBezTo>
                      <a:pt x="1614984" y="7165"/>
                      <a:pt x="1619746" y="9070"/>
                      <a:pt x="1619746" y="17643"/>
                    </a:cubicBezTo>
                    <a:cubicBezTo>
                      <a:pt x="1631176" y="13833"/>
                      <a:pt x="1639748" y="20500"/>
                      <a:pt x="1646416" y="28120"/>
                    </a:cubicBezTo>
                    <a:cubicBezTo>
                      <a:pt x="1652131" y="36693"/>
                      <a:pt x="1659751" y="35740"/>
                      <a:pt x="1667371" y="31930"/>
                    </a:cubicBezTo>
                    <a:cubicBezTo>
                      <a:pt x="1693088" y="18119"/>
                      <a:pt x="1717377" y="11690"/>
                      <a:pt x="1742261" y="11690"/>
                    </a:cubicBezTo>
                    <a:cubicBezTo>
                      <a:pt x="1767145" y="11690"/>
                      <a:pt x="1792624" y="18119"/>
                      <a:pt x="1820723" y="30025"/>
                    </a:cubicBezTo>
                    <a:cubicBezTo>
                      <a:pt x="1845488" y="40503"/>
                      <a:pt x="1874063" y="40503"/>
                      <a:pt x="1901686" y="45265"/>
                    </a:cubicBezTo>
                    <a:cubicBezTo>
                      <a:pt x="1905496" y="54790"/>
                      <a:pt x="1888351" y="56695"/>
                      <a:pt x="1894066" y="69078"/>
                    </a:cubicBezTo>
                    <a:cubicBezTo>
                      <a:pt x="1913116" y="57648"/>
                      <a:pt x="1934071" y="52885"/>
                      <a:pt x="1955978" y="55743"/>
                    </a:cubicBezTo>
                    <a:cubicBezTo>
                      <a:pt x="1961693" y="62410"/>
                      <a:pt x="1959788" y="69078"/>
                      <a:pt x="1954073" y="71935"/>
                    </a:cubicBezTo>
                    <a:cubicBezTo>
                      <a:pt x="1939786" y="78603"/>
                      <a:pt x="1939786" y="91938"/>
                      <a:pt x="1935976" y="103368"/>
                    </a:cubicBezTo>
                    <a:cubicBezTo>
                      <a:pt x="1904543" y="124323"/>
                      <a:pt x="1914068" y="142420"/>
                      <a:pt x="1949311" y="161470"/>
                    </a:cubicBezTo>
                    <a:cubicBezTo>
                      <a:pt x="1923593" y="162423"/>
                      <a:pt x="1905496" y="153850"/>
                      <a:pt x="1894066" y="171948"/>
                    </a:cubicBezTo>
                    <a:cubicBezTo>
                      <a:pt x="1899781" y="177663"/>
                      <a:pt x="1909306" y="175758"/>
                      <a:pt x="1913116" y="183378"/>
                    </a:cubicBezTo>
                    <a:cubicBezTo>
                      <a:pt x="1917878" y="187188"/>
                      <a:pt x="1922641" y="195760"/>
                      <a:pt x="1907401" y="196713"/>
                    </a:cubicBezTo>
                    <a:cubicBezTo>
                      <a:pt x="1907401" y="221478"/>
                      <a:pt x="1903591" y="242433"/>
                      <a:pt x="1873111" y="245290"/>
                    </a:cubicBezTo>
                    <a:cubicBezTo>
                      <a:pt x="1842631" y="244338"/>
                      <a:pt x="1879778" y="263388"/>
                      <a:pt x="1866443" y="267198"/>
                    </a:cubicBezTo>
                    <a:cubicBezTo>
                      <a:pt x="1860728" y="271008"/>
                      <a:pt x="1855013" y="271960"/>
                      <a:pt x="1851203" y="270055"/>
                    </a:cubicBezTo>
                    <a:cubicBezTo>
                      <a:pt x="1860728" y="280533"/>
                      <a:pt x="1876921" y="291963"/>
                      <a:pt x="1866443" y="313870"/>
                    </a:cubicBezTo>
                    <a:cubicBezTo>
                      <a:pt x="1859776" y="319585"/>
                      <a:pt x="1852156" y="321490"/>
                      <a:pt x="1843583" y="319585"/>
                    </a:cubicBezTo>
                    <a:cubicBezTo>
                      <a:pt x="1833106" y="315775"/>
                      <a:pt x="1827391" y="307203"/>
                      <a:pt x="1819771" y="300535"/>
                    </a:cubicBezTo>
                    <a:cubicBezTo>
                      <a:pt x="1811198" y="310060"/>
                      <a:pt x="1800721" y="314823"/>
                      <a:pt x="1788338" y="313870"/>
                    </a:cubicBezTo>
                    <a:cubicBezTo>
                      <a:pt x="1791196" y="322443"/>
                      <a:pt x="1796911" y="313870"/>
                      <a:pt x="1800721" y="315775"/>
                    </a:cubicBezTo>
                    <a:cubicBezTo>
                      <a:pt x="1808341" y="314823"/>
                      <a:pt x="1815961" y="312918"/>
                      <a:pt x="1823581" y="314823"/>
                    </a:cubicBezTo>
                    <a:cubicBezTo>
                      <a:pt x="1826438" y="315775"/>
                      <a:pt x="1830248" y="316728"/>
                      <a:pt x="1833106" y="317680"/>
                    </a:cubicBezTo>
                    <a:cubicBezTo>
                      <a:pt x="1838821" y="322443"/>
                      <a:pt x="1842631" y="327205"/>
                      <a:pt x="1838821" y="334825"/>
                    </a:cubicBezTo>
                    <a:cubicBezTo>
                      <a:pt x="1800721" y="354828"/>
                      <a:pt x="1760716" y="371020"/>
                      <a:pt x="1715948" y="370068"/>
                    </a:cubicBezTo>
                    <a:cubicBezTo>
                      <a:pt x="1707376" y="370068"/>
                      <a:pt x="1695946" y="372925"/>
                      <a:pt x="1691183" y="379593"/>
                    </a:cubicBezTo>
                    <a:cubicBezTo>
                      <a:pt x="1662608" y="411025"/>
                      <a:pt x="1627366" y="425313"/>
                      <a:pt x="1586408" y="430075"/>
                    </a:cubicBezTo>
                    <a:cubicBezTo>
                      <a:pt x="1564501" y="432933"/>
                      <a:pt x="1554976" y="450078"/>
                      <a:pt x="1542593" y="468175"/>
                    </a:cubicBezTo>
                    <a:cubicBezTo>
                      <a:pt x="1522591" y="497703"/>
                      <a:pt x="1501636" y="527230"/>
                      <a:pt x="1480681" y="555805"/>
                    </a:cubicBezTo>
                    <a:cubicBezTo>
                      <a:pt x="1475918" y="562473"/>
                      <a:pt x="1469251" y="562473"/>
                      <a:pt x="1462583" y="562473"/>
                    </a:cubicBezTo>
                    <a:cubicBezTo>
                      <a:pt x="1419721" y="558663"/>
                      <a:pt x="1380668" y="507228"/>
                      <a:pt x="1385431" y="462460"/>
                    </a:cubicBezTo>
                    <a:cubicBezTo>
                      <a:pt x="1388288" y="441505"/>
                      <a:pt x="1374001" y="421503"/>
                      <a:pt x="1379716" y="398643"/>
                    </a:cubicBezTo>
                    <a:cubicBezTo>
                      <a:pt x="1387336" y="363400"/>
                      <a:pt x="1418768" y="354828"/>
                      <a:pt x="1441628" y="335778"/>
                    </a:cubicBezTo>
                    <a:cubicBezTo>
                      <a:pt x="1443533" y="331015"/>
                      <a:pt x="1445438" y="325300"/>
                      <a:pt x="1449248" y="321490"/>
                    </a:cubicBezTo>
                    <a:cubicBezTo>
                      <a:pt x="1454011" y="314823"/>
                      <a:pt x="1454963" y="306250"/>
                      <a:pt x="1461631" y="300535"/>
                    </a:cubicBezTo>
                    <a:cubicBezTo>
                      <a:pt x="1451153" y="280533"/>
                      <a:pt x="1439723" y="265293"/>
                      <a:pt x="1412101" y="280533"/>
                    </a:cubicBezTo>
                    <a:cubicBezTo>
                      <a:pt x="1425436" y="259578"/>
                      <a:pt x="1438771" y="241480"/>
                      <a:pt x="1434961" y="215763"/>
                    </a:cubicBezTo>
                    <a:cubicBezTo>
                      <a:pt x="1430198" y="178615"/>
                      <a:pt x="1409243" y="158613"/>
                      <a:pt x="1371143" y="160518"/>
                    </a:cubicBezTo>
                    <a:cubicBezTo>
                      <a:pt x="1357808" y="161470"/>
                      <a:pt x="1343521" y="159565"/>
                      <a:pt x="1331138" y="162423"/>
                    </a:cubicBezTo>
                    <a:cubicBezTo>
                      <a:pt x="1317803" y="165280"/>
                      <a:pt x="1310183" y="161470"/>
                      <a:pt x="1303516" y="150040"/>
                    </a:cubicBezTo>
                    <a:cubicBezTo>
                      <a:pt x="1296848" y="136705"/>
                      <a:pt x="1300658" y="131943"/>
                      <a:pt x="1313993" y="130038"/>
                    </a:cubicBezTo>
                    <a:cubicBezTo>
                      <a:pt x="1321613" y="129085"/>
                      <a:pt x="1316851" y="124323"/>
                      <a:pt x="1313041" y="121465"/>
                    </a:cubicBezTo>
                    <a:cubicBezTo>
                      <a:pt x="1283513" y="99558"/>
                      <a:pt x="1311136" y="99558"/>
                      <a:pt x="1323518" y="96700"/>
                    </a:cubicBezTo>
                    <a:cubicBezTo>
                      <a:pt x="1344473" y="92890"/>
                      <a:pt x="1365428" y="88128"/>
                      <a:pt x="1387336" y="88128"/>
                    </a:cubicBezTo>
                    <a:cubicBezTo>
                      <a:pt x="1399718" y="88128"/>
                      <a:pt x="1414006" y="81460"/>
                      <a:pt x="1394003" y="68125"/>
                    </a:cubicBezTo>
                    <a:cubicBezTo>
                      <a:pt x="1402576" y="42408"/>
                      <a:pt x="1427341" y="49075"/>
                      <a:pt x="1445438" y="41455"/>
                    </a:cubicBezTo>
                    <a:lnTo>
                      <a:pt x="1471104" y="35589"/>
                    </a:lnTo>
                    <a:lnTo>
                      <a:pt x="1469608" y="35026"/>
                    </a:lnTo>
                    <a:cubicBezTo>
                      <a:pt x="1465441" y="34550"/>
                      <a:pt x="1461155" y="34788"/>
                      <a:pt x="1456869" y="34788"/>
                    </a:cubicBezTo>
                    <a:cubicBezTo>
                      <a:pt x="1424484" y="38598"/>
                      <a:pt x="1396861" y="56695"/>
                      <a:pt x="1365429" y="60505"/>
                    </a:cubicBezTo>
                    <a:cubicBezTo>
                      <a:pt x="1307326" y="66220"/>
                      <a:pt x="1264464" y="112893"/>
                      <a:pt x="1208266" y="122418"/>
                    </a:cubicBezTo>
                    <a:cubicBezTo>
                      <a:pt x="1196836" y="130038"/>
                      <a:pt x="1186359" y="129085"/>
                      <a:pt x="1175881" y="122418"/>
                    </a:cubicBezTo>
                    <a:cubicBezTo>
                      <a:pt x="1178739" y="129085"/>
                      <a:pt x="1197789" y="127180"/>
                      <a:pt x="1187311" y="142420"/>
                    </a:cubicBezTo>
                    <a:cubicBezTo>
                      <a:pt x="1185406" y="144325"/>
                      <a:pt x="1182549" y="146230"/>
                      <a:pt x="1180644" y="149088"/>
                    </a:cubicBezTo>
                    <a:cubicBezTo>
                      <a:pt x="1173262" y="152183"/>
                      <a:pt x="1165939" y="153434"/>
                      <a:pt x="1158647" y="153642"/>
                    </a:cubicBezTo>
                    <a:lnTo>
                      <a:pt x="1143520" y="152466"/>
                    </a:lnTo>
                    <a:lnTo>
                      <a:pt x="1148259" y="153731"/>
                    </a:lnTo>
                    <a:cubicBezTo>
                      <a:pt x="1153498" y="157422"/>
                      <a:pt x="1155879" y="163851"/>
                      <a:pt x="1152069" y="175758"/>
                    </a:cubicBezTo>
                    <a:cubicBezTo>
                      <a:pt x="1112064" y="198618"/>
                      <a:pt x="1069201" y="175758"/>
                      <a:pt x="1029196" y="182425"/>
                    </a:cubicBezTo>
                    <a:cubicBezTo>
                      <a:pt x="1020624" y="171948"/>
                      <a:pt x="980619" y="182425"/>
                      <a:pt x="1006336" y="148135"/>
                    </a:cubicBezTo>
                    <a:cubicBezTo>
                      <a:pt x="1011099" y="141468"/>
                      <a:pt x="1003479" y="136705"/>
                      <a:pt x="995859" y="134800"/>
                    </a:cubicBezTo>
                    <a:cubicBezTo>
                      <a:pt x="984429" y="131943"/>
                      <a:pt x="981571" y="125275"/>
                      <a:pt x="987286" y="114798"/>
                    </a:cubicBezTo>
                    <a:cubicBezTo>
                      <a:pt x="1010146" y="115750"/>
                      <a:pt x="1027291" y="130990"/>
                      <a:pt x="1049199" y="134800"/>
                    </a:cubicBezTo>
                    <a:cubicBezTo>
                      <a:pt x="1053009" y="140515"/>
                      <a:pt x="1055866" y="147183"/>
                      <a:pt x="1064439" y="149088"/>
                    </a:cubicBezTo>
                    <a:cubicBezTo>
                      <a:pt x="1074916" y="150993"/>
                      <a:pt x="1085394" y="150278"/>
                      <a:pt x="1095871" y="149326"/>
                    </a:cubicBezTo>
                    <a:lnTo>
                      <a:pt x="1106484" y="148924"/>
                    </a:lnTo>
                    <a:lnTo>
                      <a:pt x="1093014" y="149088"/>
                    </a:lnTo>
                    <a:cubicBezTo>
                      <a:pt x="1081584" y="144325"/>
                      <a:pt x="1067296" y="146230"/>
                      <a:pt x="1062534" y="131943"/>
                    </a:cubicBezTo>
                    <a:cubicBezTo>
                      <a:pt x="1083489" y="115750"/>
                      <a:pt x="1102539" y="93843"/>
                      <a:pt x="1133971" y="110988"/>
                    </a:cubicBezTo>
                    <a:cubicBezTo>
                      <a:pt x="1150164" y="112893"/>
                      <a:pt x="1147306" y="91938"/>
                      <a:pt x="1158736" y="88128"/>
                    </a:cubicBezTo>
                    <a:cubicBezTo>
                      <a:pt x="1164451" y="84318"/>
                      <a:pt x="1172071" y="81460"/>
                      <a:pt x="1173024" y="73840"/>
                    </a:cubicBezTo>
                    <a:cubicBezTo>
                      <a:pt x="1176834" y="44313"/>
                      <a:pt x="1193979" y="46218"/>
                      <a:pt x="1214934" y="54790"/>
                    </a:cubicBezTo>
                    <a:cubicBezTo>
                      <a:pt x="1234936" y="51933"/>
                      <a:pt x="1254939" y="44313"/>
                      <a:pt x="1275894" y="44313"/>
                    </a:cubicBezTo>
                    <a:cubicBezTo>
                      <a:pt x="1253986" y="44313"/>
                      <a:pt x="1233031" y="51933"/>
                      <a:pt x="1211124" y="51933"/>
                    </a:cubicBezTo>
                    <a:cubicBezTo>
                      <a:pt x="1199694" y="46218"/>
                      <a:pt x="1184454" y="50028"/>
                      <a:pt x="1174929" y="39550"/>
                    </a:cubicBezTo>
                    <a:cubicBezTo>
                      <a:pt x="1174929" y="34788"/>
                      <a:pt x="1174929" y="30978"/>
                      <a:pt x="1174929" y="26215"/>
                    </a:cubicBezTo>
                    <a:cubicBezTo>
                      <a:pt x="1249938" y="9070"/>
                      <a:pt x="1324947" y="-1110"/>
                      <a:pt x="1400760" y="96"/>
                    </a:cubicBezTo>
                    <a:close/>
                  </a:path>
                </a:pathLst>
              </a:custGeom>
              <a:solidFill>
                <a:schemeClr val="accent3">
                  <a:lumMod val="20000"/>
                  <a:lumOff val="8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16BEAF69-B3F0-1EEA-9F16-17B6F35E7574}"/>
                </a:ext>
              </a:extLst>
            </p:cNvPr>
            <p:cNvSpPr/>
            <p:nvPr/>
          </p:nvSpPr>
          <p:spPr>
            <a:xfrm>
              <a:off x="965233" y="1656784"/>
              <a:ext cx="4266463" cy="4258242"/>
            </a:xfrm>
            <a:custGeom>
              <a:avLst/>
              <a:gdLst>
                <a:gd name="connsiteX0" fmla="*/ 2538684 w 2677922"/>
                <a:gd name="connsiteY0" fmla="*/ 1897505 h 2672762"/>
                <a:gd name="connsiteX1" fmla="*/ 2456643 w 2677922"/>
                <a:gd name="connsiteY1" fmla="*/ 1879446 h 2672762"/>
                <a:gd name="connsiteX2" fmla="*/ 2389566 w 2677922"/>
                <a:gd name="connsiteY2" fmla="*/ 1863966 h 2672762"/>
                <a:gd name="connsiteX3" fmla="*/ 2354479 w 2677922"/>
                <a:gd name="connsiteY3" fmla="*/ 1874802 h 2672762"/>
                <a:gd name="connsiteX4" fmla="*/ 2312170 w 2677922"/>
                <a:gd name="connsiteY4" fmla="*/ 1950651 h 2672762"/>
                <a:gd name="connsiteX5" fmla="*/ 2322489 w 2677922"/>
                <a:gd name="connsiteY5" fmla="*/ 1983157 h 2672762"/>
                <a:gd name="connsiteX6" fmla="*/ 2412785 w 2677922"/>
                <a:gd name="connsiteY6" fmla="*/ 2080161 h 2672762"/>
                <a:gd name="connsiteX7" fmla="*/ 2418461 w 2677922"/>
                <a:gd name="connsiteY7" fmla="*/ 2146722 h 2672762"/>
                <a:gd name="connsiteX8" fmla="*/ 2414849 w 2677922"/>
                <a:gd name="connsiteY8" fmla="*/ 2151882 h 2672762"/>
                <a:gd name="connsiteX9" fmla="*/ 2324037 w 2677922"/>
                <a:gd name="connsiteY9" fmla="*/ 2174585 h 2672762"/>
                <a:gd name="connsiteX10" fmla="*/ 2219294 w 2677922"/>
                <a:gd name="connsiteY10" fmla="*/ 2118859 h 2672762"/>
                <a:gd name="connsiteX11" fmla="*/ 2178531 w 2677922"/>
                <a:gd name="connsiteY11" fmla="*/ 2120407 h 2672762"/>
                <a:gd name="connsiteX12" fmla="*/ 2125386 w 2677922"/>
                <a:gd name="connsiteY12" fmla="*/ 2172521 h 2672762"/>
                <a:gd name="connsiteX13" fmla="*/ 2122806 w 2677922"/>
                <a:gd name="connsiteY13" fmla="*/ 2217411 h 2672762"/>
                <a:gd name="connsiteX14" fmla="*/ 2184723 w 2677922"/>
                <a:gd name="connsiteY14" fmla="*/ 2334538 h 2672762"/>
                <a:gd name="connsiteX15" fmla="*/ 2174404 w 2677922"/>
                <a:gd name="connsiteY15" fmla="*/ 2395423 h 2672762"/>
                <a:gd name="connsiteX16" fmla="*/ 2164084 w 2677922"/>
                <a:gd name="connsiteY16" fmla="*/ 2404711 h 2672762"/>
                <a:gd name="connsiteX17" fmla="*/ 2075336 w 2677922"/>
                <a:gd name="connsiteY17" fmla="*/ 2401615 h 2672762"/>
                <a:gd name="connsiteX18" fmla="*/ 1988652 w 2677922"/>
                <a:gd name="connsiteY18" fmla="*/ 2320606 h 2672762"/>
                <a:gd name="connsiteX19" fmla="*/ 1944277 w 2677922"/>
                <a:gd name="connsiteY19" fmla="*/ 2311835 h 2672762"/>
                <a:gd name="connsiteX20" fmla="*/ 1883392 w 2677922"/>
                <a:gd name="connsiteY20" fmla="*/ 2346405 h 2672762"/>
                <a:gd name="connsiteX21" fmla="*/ 1868429 w 2677922"/>
                <a:gd name="connsiteY21" fmla="*/ 2391811 h 2672762"/>
                <a:gd name="connsiteX22" fmla="*/ 1899388 w 2677922"/>
                <a:gd name="connsiteY22" fmla="*/ 2526997 h 2672762"/>
                <a:gd name="connsiteX23" fmla="*/ 1879264 w 2677922"/>
                <a:gd name="connsiteY23" fmla="*/ 2571887 h 2672762"/>
                <a:gd name="connsiteX24" fmla="*/ 1841082 w 2677922"/>
                <a:gd name="connsiteY24" fmla="*/ 2588915 h 2672762"/>
                <a:gd name="connsiteX25" fmla="*/ 1782777 w 2677922"/>
                <a:gd name="connsiteY25" fmla="*/ 2568276 h 2672762"/>
                <a:gd name="connsiteX26" fmla="*/ 1715184 w 2677922"/>
                <a:gd name="connsiteY26" fmla="*/ 2459404 h 2672762"/>
                <a:gd name="connsiteX27" fmla="*/ 1664618 w 2677922"/>
                <a:gd name="connsiteY27" fmla="*/ 2435669 h 2672762"/>
                <a:gd name="connsiteX28" fmla="*/ 1610440 w 2677922"/>
                <a:gd name="connsiteY28" fmla="*/ 2450117 h 2672762"/>
                <a:gd name="connsiteX29" fmla="*/ 1577418 w 2677922"/>
                <a:gd name="connsiteY29" fmla="*/ 2495007 h 2672762"/>
                <a:gd name="connsiteX30" fmla="*/ 1573806 w 2677922"/>
                <a:gd name="connsiteY30" fmla="*/ 2616777 h 2672762"/>
                <a:gd name="connsiteX31" fmla="*/ 1526852 w 2677922"/>
                <a:gd name="connsiteY31" fmla="*/ 2672503 h 2672762"/>
                <a:gd name="connsiteX32" fmla="*/ 1497441 w 2677922"/>
                <a:gd name="connsiteY32" fmla="*/ 2676115 h 2672762"/>
                <a:gd name="connsiteX33" fmla="*/ 1449972 w 2677922"/>
                <a:gd name="connsiteY33" fmla="*/ 2644124 h 2672762"/>
                <a:gd name="connsiteX34" fmla="*/ 1410241 w 2677922"/>
                <a:gd name="connsiteY34" fmla="*/ 2514614 h 2672762"/>
                <a:gd name="connsiteX35" fmla="*/ 1373091 w 2677922"/>
                <a:gd name="connsiteY35" fmla="*/ 2482623 h 2672762"/>
                <a:gd name="connsiteX36" fmla="*/ 1304982 w 2677922"/>
                <a:gd name="connsiteY36" fmla="*/ 2483139 h 2672762"/>
                <a:gd name="connsiteX37" fmla="*/ 1271959 w 2677922"/>
                <a:gd name="connsiteY37" fmla="*/ 2511518 h 2672762"/>
                <a:gd name="connsiteX38" fmla="*/ 1234293 w 2677922"/>
                <a:gd name="connsiteY38" fmla="*/ 2633805 h 2672762"/>
                <a:gd name="connsiteX39" fmla="*/ 1170828 w 2677922"/>
                <a:gd name="connsiteY39" fmla="*/ 2674567 h 2672762"/>
                <a:gd name="connsiteX40" fmla="*/ 1106847 w 2677922"/>
                <a:gd name="connsiteY40" fmla="*/ 2602330 h 2672762"/>
                <a:gd name="connsiteX41" fmla="*/ 1103751 w 2677922"/>
                <a:gd name="connsiteY41" fmla="*/ 2491395 h 2672762"/>
                <a:gd name="connsiteX42" fmla="*/ 1080532 w 2677922"/>
                <a:gd name="connsiteY42" fmla="*/ 2454244 h 2672762"/>
                <a:gd name="connsiteX43" fmla="*/ 1005199 w 2677922"/>
                <a:gd name="connsiteY43" fmla="*/ 2435153 h 2672762"/>
                <a:gd name="connsiteX44" fmla="*/ 969080 w 2677922"/>
                <a:gd name="connsiteY44" fmla="*/ 2454244 h 2672762"/>
                <a:gd name="connsiteX45" fmla="*/ 900456 w 2677922"/>
                <a:gd name="connsiteY45" fmla="*/ 2564148 h 2672762"/>
                <a:gd name="connsiteX46" fmla="*/ 836474 w 2677922"/>
                <a:gd name="connsiteY46" fmla="*/ 2587367 h 2672762"/>
                <a:gd name="connsiteX47" fmla="*/ 831830 w 2677922"/>
                <a:gd name="connsiteY47" fmla="*/ 2585819 h 2672762"/>
                <a:gd name="connsiteX48" fmla="*/ 785392 w 2677922"/>
                <a:gd name="connsiteY48" fmla="*/ 2504810 h 2672762"/>
                <a:gd name="connsiteX49" fmla="*/ 811707 w 2677922"/>
                <a:gd name="connsiteY49" fmla="*/ 2390779 h 2672762"/>
                <a:gd name="connsiteX50" fmla="*/ 794680 w 2677922"/>
                <a:gd name="connsiteY50" fmla="*/ 2344341 h 2672762"/>
                <a:gd name="connsiteX51" fmla="*/ 739470 w 2677922"/>
                <a:gd name="connsiteY51" fmla="*/ 2312351 h 2672762"/>
                <a:gd name="connsiteX52" fmla="*/ 689421 w 2677922"/>
                <a:gd name="connsiteY52" fmla="*/ 2321638 h 2672762"/>
                <a:gd name="connsiteX53" fmla="*/ 596029 w 2677922"/>
                <a:gd name="connsiteY53" fmla="*/ 2408838 h 2672762"/>
                <a:gd name="connsiteX54" fmla="*/ 530500 w 2677922"/>
                <a:gd name="connsiteY54" fmla="*/ 2415030 h 2672762"/>
                <a:gd name="connsiteX55" fmla="*/ 521212 w 2677922"/>
                <a:gd name="connsiteY55" fmla="*/ 2408838 h 2672762"/>
                <a:gd name="connsiteX56" fmla="*/ 500573 w 2677922"/>
                <a:gd name="connsiteY56" fmla="*/ 2322670 h 2672762"/>
                <a:gd name="connsiteX57" fmla="*/ 556298 w 2677922"/>
                <a:gd name="connsiteY57" fmla="*/ 2217927 h 2672762"/>
                <a:gd name="connsiteX58" fmla="*/ 552171 w 2677922"/>
                <a:gd name="connsiteY58" fmla="*/ 2168909 h 2672762"/>
                <a:gd name="connsiteX59" fmla="*/ 505733 w 2677922"/>
                <a:gd name="connsiteY59" fmla="*/ 2122987 h 2672762"/>
                <a:gd name="connsiteX60" fmla="*/ 457747 w 2677922"/>
                <a:gd name="connsiteY60" fmla="*/ 2119375 h 2672762"/>
                <a:gd name="connsiteX61" fmla="*/ 341652 w 2677922"/>
                <a:gd name="connsiteY61" fmla="*/ 2180777 h 2672762"/>
                <a:gd name="connsiteX62" fmla="*/ 278187 w 2677922"/>
                <a:gd name="connsiteY62" fmla="*/ 2168909 h 2672762"/>
                <a:gd name="connsiteX63" fmla="*/ 274059 w 2677922"/>
                <a:gd name="connsiteY63" fmla="*/ 2164265 h 2672762"/>
                <a:gd name="connsiteX64" fmla="*/ 276639 w 2677922"/>
                <a:gd name="connsiteY64" fmla="*/ 2069325 h 2672762"/>
                <a:gd name="connsiteX65" fmla="*/ 354551 w 2677922"/>
                <a:gd name="connsiteY65" fmla="*/ 1986253 h 2672762"/>
                <a:gd name="connsiteX66" fmla="*/ 363839 w 2677922"/>
                <a:gd name="connsiteY66" fmla="*/ 1940847 h 2672762"/>
                <a:gd name="connsiteX67" fmla="*/ 328237 w 2677922"/>
                <a:gd name="connsiteY67" fmla="*/ 1878930 h 2672762"/>
                <a:gd name="connsiteX68" fmla="*/ 283347 w 2677922"/>
                <a:gd name="connsiteY68" fmla="*/ 1866030 h 2672762"/>
                <a:gd name="connsiteX69" fmla="*/ 170864 w 2677922"/>
                <a:gd name="connsiteY69" fmla="*/ 1891829 h 2672762"/>
                <a:gd name="connsiteX70" fmla="*/ 155900 w 2677922"/>
                <a:gd name="connsiteY70" fmla="*/ 1895441 h 2672762"/>
                <a:gd name="connsiteX71" fmla="*/ 100175 w 2677922"/>
                <a:gd name="connsiteY71" fmla="*/ 1868094 h 2672762"/>
                <a:gd name="connsiteX72" fmla="*/ 87275 w 2677922"/>
                <a:gd name="connsiteY72" fmla="*/ 1838168 h 2672762"/>
                <a:gd name="connsiteX73" fmla="*/ 107915 w 2677922"/>
                <a:gd name="connsiteY73" fmla="*/ 1779862 h 2672762"/>
                <a:gd name="connsiteX74" fmla="*/ 213690 w 2677922"/>
                <a:gd name="connsiteY74" fmla="*/ 1713817 h 2672762"/>
                <a:gd name="connsiteX75" fmla="*/ 238972 w 2677922"/>
                <a:gd name="connsiteY75" fmla="*/ 1654480 h 2672762"/>
                <a:gd name="connsiteX76" fmla="*/ 222977 w 2677922"/>
                <a:gd name="connsiteY76" fmla="*/ 1600818 h 2672762"/>
                <a:gd name="connsiteX77" fmla="*/ 184279 w 2677922"/>
                <a:gd name="connsiteY77" fmla="*/ 1575019 h 2672762"/>
                <a:gd name="connsiteX78" fmla="*/ 59413 w 2677922"/>
                <a:gd name="connsiteY78" fmla="*/ 1571407 h 2672762"/>
                <a:gd name="connsiteX79" fmla="*/ 3687 w 2677922"/>
                <a:gd name="connsiteY79" fmla="*/ 1524453 h 2672762"/>
                <a:gd name="connsiteX80" fmla="*/ 1623 w 2677922"/>
                <a:gd name="connsiteY80" fmla="*/ 1513618 h 2672762"/>
                <a:gd name="connsiteX81" fmla="*/ 48577 w 2677922"/>
                <a:gd name="connsiteY81" fmla="*/ 1442413 h 2672762"/>
                <a:gd name="connsiteX82" fmla="*/ 160544 w 2677922"/>
                <a:gd name="connsiteY82" fmla="*/ 1408358 h 2672762"/>
                <a:gd name="connsiteX83" fmla="*/ 194083 w 2677922"/>
                <a:gd name="connsiteY83" fmla="*/ 1370692 h 2672762"/>
                <a:gd name="connsiteX84" fmla="*/ 192534 w 2677922"/>
                <a:gd name="connsiteY84" fmla="*/ 1298971 h 2672762"/>
                <a:gd name="connsiteX85" fmla="*/ 166220 w 2677922"/>
                <a:gd name="connsiteY85" fmla="*/ 1269560 h 2672762"/>
                <a:gd name="connsiteX86" fmla="*/ 47029 w 2677922"/>
                <a:gd name="connsiteY86" fmla="*/ 1232926 h 2672762"/>
                <a:gd name="connsiteX87" fmla="*/ 1623 w 2677922"/>
                <a:gd name="connsiteY87" fmla="*/ 1166881 h 2672762"/>
                <a:gd name="connsiteX88" fmla="*/ 6267 w 2677922"/>
                <a:gd name="connsiteY88" fmla="*/ 1139534 h 2672762"/>
                <a:gd name="connsiteX89" fmla="*/ 49093 w 2677922"/>
                <a:gd name="connsiteY89" fmla="*/ 1105480 h 2672762"/>
                <a:gd name="connsiteX90" fmla="*/ 164672 w 2677922"/>
                <a:gd name="connsiteY90" fmla="*/ 1101868 h 2672762"/>
                <a:gd name="connsiteX91" fmla="*/ 181699 w 2677922"/>
                <a:gd name="connsiteY91" fmla="*/ 1101352 h 2672762"/>
                <a:gd name="connsiteX92" fmla="*/ 227621 w 2677922"/>
                <a:gd name="connsiteY92" fmla="*/ 1065233 h 2672762"/>
                <a:gd name="connsiteX93" fmla="*/ 241036 w 2677922"/>
                <a:gd name="connsiteY93" fmla="*/ 1014152 h 2672762"/>
                <a:gd name="connsiteX94" fmla="*/ 219366 w 2677922"/>
                <a:gd name="connsiteY94" fmla="*/ 965650 h 2672762"/>
                <a:gd name="connsiteX95" fmla="*/ 113590 w 2677922"/>
                <a:gd name="connsiteY95" fmla="*/ 899605 h 2672762"/>
                <a:gd name="connsiteX96" fmla="*/ 89855 w 2677922"/>
                <a:gd name="connsiteY96" fmla="*/ 832012 h 2672762"/>
                <a:gd name="connsiteX97" fmla="*/ 104818 w 2677922"/>
                <a:gd name="connsiteY97" fmla="*/ 799505 h 2672762"/>
                <a:gd name="connsiteX98" fmla="*/ 151256 w 2677922"/>
                <a:gd name="connsiteY98" fmla="*/ 779898 h 2672762"/>
                <a:gd name="connsiteX99" fmla="*/ 283347 w 2677922"/>
                <a:gd name="connsiteY99" fmla="*/ 810341 h 2672762"/>
                <a:gd name="connsiteX100" fmla="*/ 331332 w 2677922"/>
                <a:gd name="connsiteY100" fmla="*/ 794345 h 2672762"/>
                <a:gd name="connsiteX101" fmla="*/ 363839 w 2677922"/>
                <a:gd name="connsiteY101" fmla="*/ 737588 h 2672762"/>
                <a:gd name="connsiteX102" fmla="*/ 354551 w 2677922"/>
                <a:gd name="connsiteY102" fmla="*/ 689086 h 2672762"/>
                <a:gd name="connsiteX103" fmla="*/ 266835 w 2677922"/>
                <a:gd name="connsiteY103" fmla="*/ 595694 h 2672762"/>
                <a:gd name="connsiteX104" fmla="*/ 261675 w 2677922"/>
                <a:gd name="connsiteY104" fmla="*/ 529133 h 2672762"/>
                <a:gd name="connsiteX105" fmla="*/ 270447 w 2677922"/>
                <a:gd name="connsiteY105" fmla="*/ 516233 h 2672762"/>
                <a:gd name="connsiteX106" fmla="*/ 349907 w 2677922"/>
                <a:gd name="connsiteY106" fmla="*/ 498690 h 2672762"/>
                <a:gd name="connsiteX107" fmla="*/ 457231 w 2677922"/>
                <a:gd name="connsiteY107" fmla="*/ 555964 h 2672762"/>
                <a:gd name="connsiteX108" fmla="*/ 507797 w 2677922"/>
                <a:gd name="connsiteY108" fmla="*/ 551320 h 2672762"/>
                <a:gd name="connsiteX109" fmla="*/ 551139 w 2677922"/>
                <a:gd name="connsiteY109" fmla="*/ 508494 h 2672762"/>
                <a:gd name="connsiteX110" fmla="*/ 556815 w 2677922"/>
                <a:gd name="connsiteY110" fmla="*/ 456896 h 2672762"/>
                <a:gd name="connsiteX111" fmla="*/ 494381 w 2677922"/>
                <a:gd name="connsiteY111" fmla="*/ 339769 h 2672762"/>
                <a:gd name="connsiteX112" fmla="*/ 505217 w 2677922"/>
                <a:gd name="connsiteY112" fmla="*/ 280432 h 2672762"/>
                <a:gd name="connsiteX113" fmla="*/ 537723 w 2677922"/>
                <a:gd name="connsiteY113" fmla="*/ 256181 h 2672762"/>
                <a:gd name="connsiteX114" fmla="*/ 590353 w 2677922"/>
                <a:gd name="connsiteY114" fmla="*/ 261857 h 2672762"/>
                <a:gd name="connsiteX115" fmla="*/ 679617 w 2677922"/>
                <a:gd name="connsiteY115" fmla="*/ 344929 h 2672762"/>
                <a:gd name="connsiteX116" fmla="*/ 754950 w 2677922"/>
                <a:gd name="connsiteY116" fmla="*/ 355765 h 2672762"/>
                <a:gd name="connsiteX117" fmla="*/ 797260 w 2677922"/>
                <a:gd name="connsiteY117" fmla="*/ 329450 h 2672762"/>
                <a:gd name="connsiteX118" fmla="*/ 811707 w 2677922"/>
                <a:gd name="connsiteY118" fmla="*/ 285076 h 2672762"/>
                <a:gd name="connsiteX119" fmla="*/ 781781 w 2677922"/>
                <a:gd name="connsiteY119" fmla="*/ 156081 h 2672762"/>
                <a:gd name="connsiteX120" fmla="*/ 807064 w 2677922"/>
                <a:gd name="connsiteY120" fmla="*/ 100872 h 2672762"/>
                <a:gd name="connsiteX121" fmla="*/ 841634 w 2677922"/>
                <a:gd name="connsiteY121" fmla="*/ 86424 h 2672762"/>
                <a:gd name="connsiteX122" fmla="*/ 896328 w 2677922"/>
                <a:gd name="connsiteY122" fmla="*/ 106031 h 2672762"/>
                <a:gd name="connsiteX123" fmla="*/ 965469 w 2677922"/>
                <a:gd name="connsiteY123" fmla="*/ 217483 h 2672762"/>
                <a:gd name="connsiteX124" fmla="*/ 1013455 w 2677922"/>
                <a:gd name="connsiteY124" fmla="*/ 240702 h 2672762"/>
                <a:gd name="connsiteX125" fmla="*/ 1077952 w 2677922"/>
                <a:gd name="connsiteY125" fmla="*/ 222642 h 2672762"/>
                <a:gd name="connsiteX126" fmla="*/ 1101687 w 2677922"/>
                <a:gd name="connsiteY126" fmla="*/ 188072 h 2672762"/>
                <a:gd name="connsiteX127" fmla="*/ 1106847 w 2677922"/>
                <a:gd name="connsiteY127" fmla="*/ 53918 h 2672762"/>
                <a:gd name="connsiteX128" fmla="*/ 1145029 w 2677922"/>
                <a:gd name="connsiteY128" fmla="*/ 4900 h 2672762"/>
                <a:gd name="connsiteX129" fmla="*/ 1158960 w 2677922"/>
                <a:gd name="connsiteY129" fmla="*/ 1804 h 2672762"/>
                <a:gd name="connsiteX130" fmla="*/ 1235841 w 2677922"/>
                <a:gd name="connsiteY130" fmla="*/ 48758 h 2672762"/>
                <a:gd name="connsiteX131" fmla="*/ 1269895 w 2677922"/>
                <a:gd name="connsiteY131" fmla="*/ 162273 h 2672762"/>
                <a:gd name="connsiteX132" fmla="*/ 1303434 w 2677922"/>
                <a:gd name="connsiteY132" fmla="*/ 192716 h 2672762"/>
                <a:gd name="connsiteX133" fmla="*/ 1376702 w 2677922"/>
                <a:gd name="connsiteY133" fmla="*/ 192716 h 2672762"/>
                <a:gd name="connsiteX134" fmla="*/ 1409209 w 2677922"/>
                <a:gd name="connsiteY134" fmla="*/ 163305 h 2672762"/>
                <a:gd name="connsiteX135" fmla="*/ 1447392 w 2677922"/>
                <a:gd name="connsiteY135" fmla="*/ 37922 h 2672762"/>
                <a:gd name="connsiteX136" fmla="*/ 1499505 w 2677922"/>
                <a:gd name="connsiteY136" fmla="*/ 256 h 2672762"/>
                <a:gd name="connsiteX137" fmla="*/ 1513436 w 2677922"/>
                <a:gd name="connsiteY137" fmla="*/ 772 h 2672762"/>
                <a:gd name="connsiteX138" fmla="*/ 1573290 w 2677922"/>
                <a:gd name="connsiteY138" fmla="*/ 65269 h 2672762"/>
                <a:gd name="connsiteX139" fmla="*/ 1576902 w 2677922"/>
                <a:gd name="connsiteY139" fmla="*/ 185492 h 2672762"/>
                <a:gd name="connsiteX140" fmla="*/ 1598057 w 2677922"/>
                <a:gd name="connsiteY140" fmla="*/ 220578 h 2672762"/>
                <a:gd name="connsiteX141" fmla="*/ 1674422 w 2677922"/>
                <a:gd name="connsiteY141" fmla="*/ 240702 h 2672762"/>
                <a:gd name="connsiteX142" fmla="*/ 1710540 w 2677922"/>
                <a:gd name="connsiteY142" fmla="*/ 221610 h 2672762"/>
                <a:gd name="connsiteX143" fmla="*/ 1779165 w 2677922"/>
                <a:gd name="connsiteY143" fmla="*/ 111707 h 2672762"/>
                <a:gd name="connsiteX144" fmla="*/ 1845726 w 2677922"/>
                <a:gd name="connsiteY144" fmla="*/ 88488 h 2672762"/>
                <a:gd name="connsiteX145" fmla="*/ 1857594 w 2677922"/>
                <a:gd name="connsiteY145" fmla="*/ 92616 h 2672762"/>
                <a:gd name="connsiteX146" fmla="*/ 1895260 w 2677922"/>
                <a:gd name="connsiteY146" fmla="*/ 166401 h 2672762"/>
                <a:gd name="connsiteX147" fmla="*/ 1868429 w 2677922"/>
                <a:gd name="connsiteY147" fmla="*/ 281980 h 2672762"/>
                <a:gd name="connsiteX148" fmla="*/ 1887004 w 2677922"/>
                <a:gd name="connsiteY148" fmla="*/ 332030 h 2672762"/>
                <a:gd name="connsiteX149" fmla="*/ 1946857 w 2677922"/>
                <a:gd name="connsiteY149" fmla="*/ 365052 h 2672762"/>
                <a:gd name="connsiteX150" fmla="*/ 1986588 w 2677922"/>
                <a:gd name="connsiteY150" fmla="*/ 355765 h 2672762"/>
                <a:gd name="connsiteX151" fmla="*/ 2081528 w 2677922"/>
                <a:gd name="connsiteY151" fmla="*/ 267532 h 2672762"/>
                <a:gd name="connsiteX152" fmla="*/ 2151701 w 2677922"/>
                <a:gd name="connsiteY152" fmla="*/ 261857 h 2672762"/>
                <a:gd name="connsiteX153" fmla="*/ 2155312 w 2677922"/>
                <a:gd name="connsiteY153" fmla="*/ 264437 h 2672762"/>
                <a:gd name="connsiteX154" fmla="*/ 2177500 w 2677922"/>
                <a:gd name="connsiteY154" fmla="*/ 353701 h 2672762"/>
                <a:gd name="connsiteX155" fmla="*/ 2122290 w 2677922"/>
                <a:gd name="connsiteY155" fmla="*/ 456896 h 2672762"/>
                <a:gd name="connsiteX156" fmla="*/ 2126934 w 2677922"/>
                <a:gd name="connsiteY156" fmla="*/ 505914 h 2672762"/>
                <a:gd name="connsiteX157" fmla="*/ 2173372 w 2677922"/>
                <a:gd name="connsiteY157" fmla="*/ 551836 h 2672762"/>
                <a:gd name="connsiteX158" fmla="*/ 2219810 w 2677922"/>
                <a:gd name="connsiteY158" fmla="*/ 555964 h 2672762"/>
                <a:gd name="connsiteX159" fmla="*/ 2336937 w 2677922"/>
                <a:gd name="connsiteY159" fmla="*/ 494046 h 2672762"/>
                <a:gd name="connsiteX160" fmla="*/ 2400917 w 2677922"/>
                <a:gd name="connsiteY160" fmla="*/ 507462 h 2672762"/>
                <a:gd name="connsiteX161" fmla="*/ 2420525 w 2677922"/>
                <a:gd name="connsiteY161" fmla="*/ 533777 h 2672762"/>
                <a:gd name="connsiteX162" fmla="*/ 2415365 w 2677922"/>
                <a:gd name="connsiteY162" fmla="*/ 591566 h 2672762"/>
                <a:gd name="connsiteX163" fmla="*/ 2321973 w 2677922"/>
                <a:gd name="connsiteY163" fmla="*/ 692182 h 2672762"/>
                <a:gd name="connsiteX164" fmla="*/ 2313718 w 2677922"/>
                <a:gd name="connsiteY164" fmla="*/ 733460 h 2672762"/>
                <a:gd name="connsiteX165" fmla="*/ 2349320 w 2677922"/>
                <a:gd name="connsiteY165" fmla="*/ 795377 h 2672762"/>
                <a:gd name="connsiteX166" fmla="*/ 2394726 w 2677922"/>
                <a:gd name="connsiteY166" fmla="*/ 810341 h 2672762"/>
                <a:gd name="connsiteX167" fmla="*/ 2526816 w 2677922"/>
                <a:gd name="connsiteY167" fmla="*/ 780414 h 2672762"/>
                <a:gd name="connsiteX168" fmla="*/ 2575834 w 2677922"/>
                <a:gd name="connsiteY168" fmla="*/ 803117 h 2672762"/>
                <a:gd name="connsiteX169" fmla="*/ 2591313 w 2677922"/>
                <a:gd name="connsiteY169" fmla="*/ 838719 h 2672762"/>
                <a:gd name="connsiteX170" fmla="*/ 2570158 w 2677922"/>
                <a:gd name="connsiteY170" fmla="*/ 896509 h 2672762"/>
                <a:gd name="connsiteX171" fmla="*/ 2461287 w 2677922"/>
                <a:gd name="connsiteY171" fmla="*/ 964102 h 2672762"/>
                <a:gd name="connsiteX172" fmla="*/ 2438068 w 2677922"/>
                <a:gd name="connsiteY172" fmla="*/ 1014668 h 2672762"/>
                <a:gd name="connsiteX173" fmla="*/ 2454063 w 2677922"/>
                <a:gd name="connsiteY173" fmla="*/ 1073489 h 2672762"/>
                <a:gd name="connsiteX174" fmla="*/ 2492762 w 2677922"/>
                <a:gd name="connsiteY174" fmla="*/ 1100836 h 2672762"/>
                <a:gd name="connsiteX175" fmla="*/ 2628464 w 2677922"/>
                <a:gd name="connsiteY175" fmla="*/ 1105996 h 2672762"/>
                <a:gd name="connsiteX176" fmla="*/ 2672322 w 2677922"/>
                <a:gd name="connsiteY176" fmla="*/ 1140566 h 2672762"/>
                <a:gd name="connsiteX177" fmla="*/ 2677998 w 2677922"/>
                <a:gd name="connsiteY177" fmla="*/ 1182360 h 2672762"/>
                <a:gd name="connsiteX178" fmla="*/ 2644459 w 2677922"/>
                <a:gd name="connsiteY178" fmla="*/ 1229830 h 2672762"/>
                <a:gd name="connsiteX179" fmla="*/ 2522172 w 2677922"/>
                <a:gd name="connsiteY179" fmla="*/ 1267497 h 2672762"/>
                <a:gd name="connsiteX180" fmla="*/ 2483990 w 2677922"/>
                <a:gd name="connsiteY180" fmla="*/ 1315998 h 2672762"/>
                <a:gd name="connsiteX181" fmla="*/ 2486570 w 2677922"/>
                <a:gd name="connsiteY181" fmla="*/ 1379980 h 2672762"/>
                <a:gd name="connsiteX182" fmla="*/ 2512885 w 2677922"/>
                <a:gd name="connsiteY182" fmla="*/ 1407842 h 2672762"/>
                <a:gd name="connsiteX183" fmla="*/ 2641363 w 2677922"/>
                <a:gd name="connsiteY183" fmla="*/ 1447057 h 2672762"/>
                <a:gd name="connsiteX184" fmla="*/ 2677998 w 2677922"/>
                <a:gd name="connsiteY184" fmla="*/ 1498138 h 2672762"/>
                <a:gd name="connsiteX185" fmla="*/ 2677998 w 2677922"/>
                <a:gd name="connsiteY185" fmla="*/ 1507426 h 2672762"/>
                <a:gd name="connsiteX186" fmla="*/ 2611952 w 2677922"/>
                <a:gd name="connsiteY186" fmla="*/ 1572955 h 2672762"/>
                <a:gd name="connsiteX187" fmla="*/ 2490182 w 2677922"/>
                <a:gd name="connsiteY187" fmla="*/ 1576567 h 2672762"/>
                <a:gd name="connsiteX188" fmla="*/ 2457675 w 2677922"/>
                <a:gd name="connsiteY188" fmla="*/ 1596690 h 2672762"/>
                <a:gd name="connsiteX189" fmla="*/ 2437036 w 2677922"/>
                <a:gd name="connsiteY189" fmla="*/ 1673055 h 2672762"/>
                <a:gd name="connsiteX190" fmla="*/ 2457159 w 2677922"/>
                <a:gd name="connsiteY190" fmla="*/ 1710205 h 2672762"/>
                <a:gd name="connsiteX191" fmla="*/ 2564483 w 2677922"/>
                <a:gd name="connsiteY191" fmla="*/ 1777282 h 2672762"/>
                <a:gd name="connsiteX192" fmla="*/ 2588733 w 2677922"/>
                <a:gd name="connsiteY192" fmla="*/ 1845907 h 2672762"/>
                <a:gd name="connsiteX193" fmla="*/ 2571706 w 2677922"/>
                <a:gd name="connsiteY193" fmla="*/ 1880994 h 2672762"/>
                <a:gd name="connsiteX194" fmla="*/ 2538684 w 2677922"/>
                <a:gd name="connsiteY194" fmla="*/ 1897505 h 2672762"/>
                <a:gd name="connsiteX195" fmla="*/ 1338521 w 2677922"/>
                <a:gd name="connsiteY195" fmla="*/ 2312867 h 2672762"/>
                <a:gd name="connsiteX196" fmla="*/ 2316814 w 2677922"/>
                <a:gd name="connsiteY196" fmla="*/ 1335605 h 2672762"/>
                <a:gd name="connsiteX197" fmla="*/ 1340068 w 2677922"/>
                <a:gd name="connsiteY197" fmla="*/ 359376 h 2672762"/>
                <a:gd name="connsiteX198" fmla="*/ 361775 w 2677922"/>
                <a:gd name="connsiteY198" fmla="*/ 1331994 h 2672762"/>
                <a:gd name="connsiteX199" fmla="*/ 1338521 w 2677922"/>
                <a:gd name="connsiteY199" fmla="*/ 2312867 h 2672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2677922" h="2672762">
                  <a:moveTo>
                    <a:pt x="2538684" y="1897505"/>
                  </a:moveTo>
                  <a:cubicBezTo>
                    <a:pt x="2511337" y="1891313"/>
                    <a:pt x="2483990" y="1885121"/>
                    <a:pt x="2456643" y="1879446"/>
                  </a:cubicBezTo>
                  <a:cubicBezTo>
                    <a:pt x="2434456" y="1874286"/>
                    <a:pt x="2411753" y="1869642"/>
                    <a:pt x="2389566" y="1863966"/>
                  </a:cubicBezTo>
                  <a:cubicBezTo>
                    <a:pt x="2375119" y="1860354"/>
                    <a:pt x="2363767" y="1864482"/>
                    <a:pt x="2354479" y="1874802"/>
                  </a:cubicBezTo>
                  <a:cubicBezTo>
                    <a:pt x="2335389" y="1896989"/>
                    <a:pt x="2320425" y="1922272"/>
                    <a:pt x="2312170" y="1950651"/>
                  </a:cubicBezTo>
                  <a:cubicBezTo>
                    <a:pt x="2308042" y="1964066"/>
                    <a:pt x="2314234" y="1973869"/>
                    <a:pt x="2322489" y="1983157"/>
                  </a:cubicBezTo>
                  <a:cubicBezTo>
                    <a:pt x="2352416" y="2015664"/>
                    <a:pt x="2382858" y="2048170"/>
                    <a:pt x="2412785" y="2080161"/>
                  </a:cubicBezTo>
                  <a:cubicBezTo>
                    <a:pt x="2435488" y="2104412"/>
                    <a:pt x="2436520" y="2118859"/>
                    <a:pt x="2418461" y="2146722"/>
                  </a:cubicBezTo>
                  <a:cubicBezTo>
                    <a:pt x="2417429" y="2148270"/>
                    <a:pt x="2416397" y="2150334"/>
                    <a:pt x="2414849" y="2151882"/>
                  </a:cubicBezTo>
                  <a:cubicBezTo>
                    <a:pt x="2380795" y="2197804"/>
                    <a:pt x="2365831" y="2198320"/>
                    <a:pt x="2324037" y="2174585"/>
                  </a:cubicBezTo>
                  <a:cubicBezTo>
                    <a:pt x="2289982" y="2154978"/>
                    <a:pt x="2253864" y="2137434"/>
                    <a:pt x="2219294" y="2118859"/>
                  </a:cubicBezTo>
                  <a:cubicBezTo>
                    <a:pt x="2204846" y="2111120"/>
                    <a:pt x="2191431" y="2111120"/>
                    <a:pt x="2178531" y="2120407"/>
                  </a:cubicBezTo>
                  <a:cubicBezTo>
                    <a:pt x="2157892" y="2134855"/>
                    <a:pt x="2140349" y="2152398"/>
                    <a:pt x="2125386" y="2172521"/>
                  </a:cubicBezTo>
                  <a:cubicBezTo>
                    <a:pt x="2114550" y="2186968"/>
                    <a:pt x="2114034" y="2201416"/>
                    <a:pt x="2122806" y="2217411"/>
                  </a:cubicBezTo>
                  <a:cubicBezTo>
                    <a:pt x="2143961" y="2256109"/>
                    <a:pt x="2164600" y="2295323"/>
                    <a:pt x="2184723" y="2334538"/>
                  </a:cubicBezTo>
                  <a:cubicBezTo>
                    <a:pt x="2198655" y="2361885"/>
                    <a:pt x="2196591" y="2374268"/>
                    <a:pt x="2174404" y="2395423"/>
                  </a:cubicBezTo>
                  <a:cubicBezTo>
                    <a:pt x="2170792" y="2398519"/>
                    <a:pt x="2167696" y="2402131"/>
                    <a:pt x="2164084" y="2404711"/>
                  </a:cubicBezTo>
                  <a:cubicBezTo>
                    <a:pt x="2131062" y="2428962"/>
                    <a:pt x="2114034" y="2440829"/>
                    <a:pt x="2075336" y="2401615"/>
                  </a:cubicBezTo>
                  <a:cubicBezTo>
                    <a:pt x="2047473" y="2373236"/>
                    <a:pt x="2017547" y="2347953"/>
                    <a:pt x="1988652" y="2320606"/>
                  </a:cubicBezTo>
                  <a:cubicBezTo>
                    <a:pt x="1975236" y="2307707"/>
                    <a:pt x="1960789" y="2305127"/>
                    <a:pt x="1944277" y="2311835"/>
                  </a:cubicBezTo>
                  <a:cubicBezTo>
                    <a:pt x="1922607" y="2320606"/>
                    <a:pt x="1901968" y="2331958"/>
                    <a:pt x="1883392" y="2346405"/>
                  </a:cubicBezTo>
                  <a:cubicBezTo>
                    <a:pt x="1867913" y="2358273"/>
                    <a:pt x="1863785" y="2373236"/>
                    <a:pt x="1868429" y="2391811"/>
                  </a:cubicBezTo>
                  <a:cubicBezTo>
                    <a:pt x="1879264" y="2436701"/>
                    <a:pt x="1889584" y="2482107"/>
                    <a:pt x="1899388" y="2526997"/>
                  </a:cubicBezTo>
                  <a:cubicBezTo>
                    <a:pt x="1903516" y="2546604"/>
                    <a:pt x="1896808" y="2561568"/>
                    <a:pt x="1879264" y="2571887"/>
                  </a:cubicBezTo>
                  <a:cubicBezTo>
                    <a:pt x="1867397" y="2579111"/>
                    <a:pt x="1854498" y="2584787"/>
                    <a:pt x="1841082" y="2588915"/>
                  </a:cubicBezTo>
                  <a:cubicBezTo>
                    <a:pt x="1813736" y="2597686"/>
                    <a:pt x="1798256" y="2592526"/>
                    <a:pt x="1782777" y="2568276"/>
                  </a:cubicBezTo>
                  <a:cubicBezTo>
                    <a:pt x="1760074" y="2532157"/>
                    <a:pt x="1736855" y="2496555"/>
                    <a:pt x="1715184" y="2459404"/>
                  </a:cubicBezTo>
                  <a:cubicBezTo>
                    <a:pt x="1703316" y="2439281"/>
                    <a:pt x="1687837" y="2431542"/>
                    <a:pt x="1664618" y="2435669"/>
                  </a:cubicBezTo>
                  <a:cubicBezTo>
                    <a:pt x="1646043" y="2439281"/>
                    <a:pt x="1627984" y="2443925"/>
                    <a:pt x="1610440" y="2450117"/>
                  </a:cubicBezTo>
                  <a:cubicBezTo>
                    <a:pt x="1586190" y="2458888"/>
                    <a:pt x="1578450" y="2469208"/>
                    <a:pt x="1577418" y="2495007"/>
                  </a:cubicBezTo>
                  <a:cubicBezTo>
                    <a:pt x="1575870" y="2535769"/>
                    <a:pt x="1574838" y="2576015"/>
                    <a:pt x="1573806" y="2616777"/>
                  </a:cubicBezTo>
                  <a:cubicBezTo>
                    <a:pt x="1572774" y="2653928"/>
                    <a:pt x="1563487" y="2665795"/>
                    <a:pt x="1526852" y="2672503"/>
                  </a:cubicBezTo>
                  <a:cubicBezTo>
                    <a:pt x="1517049" y="2674567"/>
                    <a:pt x="1507245" y="2675599"/>
                    <a:pt x="1497441" y="2676115"/>
                  </a:cubicBezTo>
                  <a:cubicBezTo>
                    <a:pt x="1473191" y="2677663"/>
                    <a:pt x="1457711" y="2667859"/>
                    <a:pt x="1449972" y="2644124"/>
                  </a:cubicBezTo>
                  <a:cubicBezTo>
                    <a:pt x="1436040" y="2600782"/>
                    <a:pt x="1422624" y="2557956"/>
                    <a:pt x="1410241" y="2514614"/>
                  </a:cubicBezTo>
                  <a:cubicBezTo>
                    <a:pt x="1404565" y="2495007"/>
                    <a:pt x="1392698" y="2485719"/>
                    <a:pt x="1373091" y="2482623"/>
                  </a:cubicBezTo>
                  <a:cubicBezTo>
                    <a:pt x="1350388" y="2479527"/>
                    <a:pt x="1327685" y="2479527"/>
                    <a:pt x="1304982" y="2483139"/>
                  </a:cubicBezTo>
                  <a:cubicBezTo>
                    <a:pt x="1287955" y="2485719"/>
                    <a:pt x="1277119" y="2494491"/>
                    <a:pt x="1271959" y="2511518"/>
                  </a:cubicBezTo>
                  <a:cubicBezTo>
                    <a:pt x="1260092" y="2552280"/>
                    <a:pt x="1247192" y="2593042"/>
                    <a:pt x="1234293" y="2633805"/>
                  </a:cubicBezTo>
                  <a:cubicBezTo>
                    <a:pt x="1222941" y="2670439"/>
                    <a:pt x="1208494" y="2679727"/>
                    <a:pt x="1170828" y="2674567"/>
                  </a:cubicBezTo>
                  <a:cubicBezTo>
                    <a:pt x="1114070" y="2666827"/>
                    <a:pt x="1107362" y="2659087"/>
                    <a:pt x="1106847" y="2602330"/>
                  </a:cubicBezTo>
                  <a:cubicBezTo>
                    <a:pt x="1106331" y="2565180"/>
                    <a:pt x="1104783" y="2528545"/>
                    <a:pt x="1103751" y="2491395"/>
                  </a:cubicBezTo>
                  <a:cubicBezTo>
                    <a:pt x="1103234" y="2474368"/>
                    <a:pt x="1096527" y="2460952"/>
                    <a:pt x="1080532" y="2454244"/>
                  </a:cubicBezTo>
                  <a:cubicBezTo>
                    <a:pt x="1056281" y="2443925"/>
                    <a:pt x="1031514" y="2436701"/>
                    <a:pt x="1005199" y="2435153"/>
                  </a:cubicBezTo>
                  <a:cubicBezTo>
                    <a:pt x="989203" y="2434121"/>
                    <a:pt x="977852" y="2440313"/>
                    <a:pt x="969080" y="2454244"/>
                  </a:cubicBezTo>
                  <a:cubicBezTo>
                    <a:pt x="946894" y="2491395"/>
                    <a:pt x="923159" y="2527513"/>
                    <a:pt x="900456" y="2564148"/>
                  </a:cubicBezTo>
                  <a:cubicBezTo>
                    <a:pt x="882396" y="2593042"/>
                    <a:pt x="868465" y="2598202"/>
                    <a:pt x="836474" y="2587367"/>
                  </a:cubicBezTo>
                  <a:cubicBezTo>
                    <a:pt x="834926" y="2586851"/>
                    <a:pt x="833379" y="2586335"/>
                    <a:pt x="831830" y="2585819"/>
                  </a:cubicBezTo>
                  <a:cubicBezTo>
                    <a:pt x="782297" y="2565696"/>
                    <a:pt x="772493" y="2554344"/>
                    <a:pt x="785392" y="2504810"/>
                  </a:cubicBezTo>
                  <a:cubicBezTo>
                    <a:pt x="795196" y="2467144"/>
                    <a:pt x="802420" y="2428962"/>
                    <a:pt x="811707" y="2390779"/>
                  </a:cubicBezTo>
                  <a:cubicBezTo>
                    <a:pt x="816351" y="2371172"/>
                    <a:pt x="811191" y="2356209"/>
                    <a:pt x="794680" y="2344341"/>
                  </a:cubicBezTo>
                  <a:cubicBezTo>
                    <a:pt x="777137" y="2331958"/>
                    <a:pt x="759078" y="2321122"/>
                    <a:pt x="739470" y="2312351"/>
                  </a:cubicBezTo>
                  <a:cubicBezTo>
                    <a:pt x="720895" y="2304095"/>
                    <a:pt x="704900" y="2307191"/>
                    <a:pt x="689421" y="2321638"/>
                  </a:cubicBezTo>
                  <a:cubicBezTo>
                    <a:pt x="658462" y="2351049"/>
                    <a:pt x="626988" y="2379944"/>
                    <a:pt x="596029" y="2408838"/>
                  </a:cubicBezTo>
                  <a:cubicBezTo>
                    <a:pt x="572810" y="2431026"/>
                    <a:pt x="557847" y="2432057"/>
                    <a:pt x="530500" y="2415030"/>
                  </a:cubicBezTo>
                  <a:cubicBezTo>
                    <a:pt x="527404" y="2412966"/>
                    <a:pt x="524308" y="2410902"/>
                    <a:pt x="521212" y="2408838"/>
                  </a:cubicBezTo>
                  <a:cubicBezTo>
                    <a:pt x="481482" y="2380460"/>
                    <a:pt x="477870" y="2365496"/>
                    <a:pt x="500573" y="2322670"/>
                  </a:cubicBezTo>
                  <a:cubicBezTo>
                    <a:pt x="519148" y="2287584"/>
                    <a:pt x="537207" y="2252497"/>
                    <a:pt x="556298" y="2217927"/>
                  </a:cubicBezTo>
                  <a:cubicBezTo>
                    <a:pt x="566102" y="2199868"/>
                    <a:pt x="564555" y="2184388"/>
                    <a:pt x="552171" y="2168909"/>
                  </a:cubicBezTo>
                  <a:cubicBezTo>
                    <a:pt x="538756" y="2151882"/>
                    <a:pt x="523276" y="2136402"/>
                    <a:pt x="505733" y="2122987"/>
                  </a:cubicBezTo>
                  <a:cubicBezTo>
                    <a:pt x="490254" y="2111120"/>
                    <a:pt x="474774" y="2110088"/>
                    <a:pt x="457747" y="2119375"/>
                  </a:cubicBezTo>
                  <a:cubicBezTo>
                    <a:pt x="419564" y="2140014"/>
                    <a:pt x="380866" y="2160653"/>
                    <a:pt x="341652" y="2180777"/>
                  </a:cubicBezTo>
                  <a:cubicBezTo>
                    <a:pt x="314305" y="2195224"/>
                    <a:pt x="298310" y="2191612"/>
                    <a:pt x="278187" y="2168909"/>
                  </a:cubicBezTo>
                  <a:cubicBezTo>
                    <a:pt x="276639" y="2167361"/>
                    <a:pt x="275607" y="2165813"/>
                    <a:pt x="274059" y="2164265"/>
                  </a:cubicBezTo>
                  <a:cubicBezTo>
                    <a:pt x="238456" y="2122987"/>
                    <a:pt x="238972" y="2108540"/>
                    <a:pt x="276639" y="2069325"/>
                  </a:cubicBezTo>
                  <a:cubicBezTo>
                    <a:pt x="302954" y="2041463"/>
                    <a:pt x="327721" y="2013084"/>
                    <a:pt x="354551" y="1986253"/>
                  </a:cubicBezTo>
                  <a:cubicBezTo>
                    <a:pt x="367967" y="1972322"/>
                    <a:pt x="370547" y="1957874"/>
                    <a:pt x="363839" y="1940847"/>
                  </a:cubicBezTo>
                  <a:cubicBezTo>
                    <a:pt x="355067" y="1918660"/>
                    <a:pt x="342684" y="1898021"/>
                    <a:pt x="328237" y="1878930"/>
                  </a:cubicBezTo>
                  <a:cubicBezTo>
                    <a:pt x="316369" y="1863450"/>
                    <a:pt x="300374" y="1861902"/>
                    <a:pt x="283347" y="1866030"/>
                  </a:cubicBezTo>
                  <a:cubicBezTo>
                    <a:pt x="245680" y="1874802"/>
                    <a:pt x="208530" y="1883573"/>
                    <a:pt x="170864" y="1891829"/>
                  </a:cubicBezTo>
                  <a:cubicBezTo>
                    <a:pt x="165704" y="1892861"/>
                    <a:pt x="160544" y="1894409"/>
                    <a:pt x="155900" y="1895441"/>
                  </a:cubicBezTo>
                  <a:cubicBezTo>
                    <a:pt x="127521" y="1900601"/>
                    <a:pt x="113074" y="1893893"/>
                    <a:pt x="100175" y="1868094"/>
                  </a:cubicBezTo>
                  <a:cubicBezTo>
                    <a:pt x="95531" y="1858291"/>
                    <a:pt x="90887" y="1848487"/>
                    <a:pt x="87275" y="1838168"/>
                  </a:cubicBezTo>
                  <a:cubicBezTo>
                    <a:pt x="77988" y="1810821"/>
                    <a:pt x="83147" y="1795341"/>
                    <a:pt x="107915" y="1779862"/>
                  </a:cubicBezTo>
                  <a:cubicBezTo>
                    <a:pt x="143001" y="1757675"/>
                    <a:pt x="178603" y="1735488"/>
                    <a:pt x="213690" y="1713817"/>
                  </a:cubicBezTo>
                  <a:cubicBezTo>
                    <a:pt x="241552" y="1696274"/>
                    <a:pt x="245680" y="1686470"/>
                    <a:pt x="238972" y="1654480"/>
                  </a:cubicBezTo>
                  <a:cubicBezTo>
                    <a:pt x="234845" y="1636420"/>
                    <a:pt x="230201" y="1617845"/>
                    <a:pt x="222977" y="1600818"/>
                  </a:cubicBezTo>
                  <a:cubicBezTo>
                    <a:pt x="215753" y="1583791"/>
                    <a:pt x="203370" y="1575535"/>
                    <a:pt x="184279" y="1575019"/>
                  </a:cubicBezTo>
                  <a:cubicBezTo>
                    <a:pt x="142485" y="1574503"/>
                    <a:pt x="101207" y="1572955"/>
                    <a:pt x="59413" y="1571407"/>
                  </a:cubicBezTo>
                  <a:cubicBezTo>
                    <a:pt x="21746" y="1570375"/>
                    <a:pt x="10395" y="1560572"/>
                    <a:pt x="3687" y="1524453"/>
                  </a:cubicBezTo>
                  <a:cubicBezTo>
                    <a:pt x="3171" y="1520841"/>
                    <a:pt x="2139" y="1517230"/>
                    <a:pt x="1623" y="1513618"/>
                  </a:cubicBezTo>
                  <a:cubicBezTo>
                    <a:pt x="-4053" y="1467696"/>
                    <a:pt x="3687" y="1455828"/>
                    <a:pt x="48577" y="1442413"/>
                  </a:cubicBezTo>
                  <a:cubicBezTo>
                    <a:pt x="85727" y="1431061"/>
                    <a:pt x="122877" y="1418678"/>
                    <a:pt x="160544" y="1408358"/>
                  </a:cubicBezTo>
                  <a:cubicBezTo>
                    <a:pt x="181183" y="1402683"/>
                    <a:pt x="192018" y="1390815"/>
                    <a:pt x="194083" y="1370692"/>
                  </a:cubicBezTo>
                  <a:cubicBezTo>
                    <a:pt x="196147" y="1346957"/>
                    <a:pt x="197178" y="1322706"/>
                    <a:pt x="192534" y="1298971"/>
                  </a:cubicBezTo>
                  <a:cubicBezTo>
                    <a:pt x="189954" y="1283492"/>
                    <a:pt x="181183" y="1274204"/>
                    <a:pt x="166220" y="1269560"/>
                  </a:cubicBezTo>
                  <a:cubicBezTo>
                    <a:pt x="126490" y="1257693"/>
                    <a:pt x="86759" y="1245310"/>
                    <a:pt x="47029" y="1232926"/>
                  </a:cubicBezTo>
                  <a:cubicBezTo>
                    <a:pt x="3687" y="1219511"/>
                    <a:pt x="-957" y="1212287"/>
                    <a:pt x="1623" y="1166881"/>
                  </a:cubicBezTo>
                  <a:cubicBezTo>
                    <a:pt x="2139" y="1157593"/>
                    <a:pt x="4203" y="1148306"/>
                    <a:pt x="6267" y="1139534"/>
                  </a:cubicBezTo>
                  <a:cubicBezTo>
                    <a:pt x="12459" y="1116831"/>
                    <a:pt x="25358" y="1106512"/>
                    <a:pt x="49093" y="1105480"/>
                  </a:cubicBezTo>
                  <a:cubicBezTo>
                    <a:pt x="87791" y="1103932"/>
                    <a:pt x="125974" y="1102900"/>
                    <a:pt x="164672" y="1101868"/>
                  </a:cubicBezTo>
                  <a:cubicBezTo>
                    <a:pt x="170348" y="1101868"/>
                    <a:pt x="176023" y="1101352"/>
                    <a:pt x="181699" y="1101352"/>
                  </a:cubicBezTo>
                  <a:cubicBezTo>
                    <a:pt x="207498" y="1102384"/>
                    <a:pt x="220913" y="1087936"/>
                    <a:pt x="227621" y="1065233"/>
                  </a:cubicBezTo>
                  <a:cubicBezTo>
                    <a:pt x="232781" y="1048206"/>
                    <a:pt x="237425" y="1031179"/>
                    <a:pt x="241036" y="1014152"/>
                  </a:cubicBezTo>
                  <a:cubicBezTo>
                    <a:pt x="245680" y="990417"/>
                    <a:pt x="240005" y="979065"/>
                    <a:pt x="219366" y="965650"/>
                  </a:cubicBezTo>
                  <a:cubicBezTo>
                    <a:pt x="184279" y="943463"/>
                    <a:pt x="148676" y="921276"/>
                    <a:pt x="113590" y="899605"/>
                  </a:cubicBezTo>
                  <a:cubicBezTo>
                    <a:pt x="82116" y="879997"/>
                    <a:pt x="77472" y="867614"/>
                    <a:pt x="89855" y="832012"/>
                  </a:cubicBezTo>
                  <a:cubicBezTo>
                    <a:pt x="93467" y="820660"/>
                    <a:pt x="98111" y="809309"/>
                    <a:pt x="104818" y="799505"/>
                  </a:cubicBezTo>
                  <a:cubicBezTo>
                    <a:pt x="115654" y="782994"/>
                    <a:pt x="130617" y="774738"/>
                    <a:pt x="151256" y="779898"/>
                  </a:cubicBezTo>
                  <a:cubicBezTo>
                    <a:pt x="195114" y="790217"/>
                    <a:pt x="239489" y="799505"/>
                    <a:pt x="283347" y="810341"/>
                  </a:cubicBezTo>
                  <a:cubicBezTo>
                    <a:pt x="303469" y="815500"/>
                    <a:pt x="318949" y="810857"/>
                    <a:pt x="331332" y="794345"/>
                  </a:cubicBezTo>
                  <a:cubicBezTo>
                    <a:pt x="344232" y="776802"/>
                    <a:pt x="355584" y="757711"/>
                    <a:pt x="363839" y="737588"/>
                  </a:cubicBezTo>
                  <a:cubicBezTo>
                    <a:pt x="371063" y="719529"/>
                    <a:pt x="368999" y="704049"/>
                    <a:pt x="354551" y="689086"/>
                  </a:cubicBezTo>
                  <a:cubicBezTo>
                    <a:pt x="324625" y="658643"/>
                    <a:pt x="296246" y="627169"/>
                    <a:pt x="266835" y="595694"/>
                  </a:cubicBezTo>
                  <a:cubicBezTo>
                    <a:pt x="244132" y="570927"/>
                    <a:pt x="243100" y="556996"/>
                    <a:pt x="261675" y="529133"/>
                  </a:cubicBezTo>
                  <a:cubicBezTo>
                    <a:pt x="264771" y="525005"/>
                    <a:pt x="267351" y="520361"/>
                    <a:pt x="270447" y="516233"/>
                  </a:cubicBezTo>
                  <a:cubicBezTo>
                    <a:pt x="296762" y="481663"/>
                    <a:pt x="311209" y="478567"/>
                    <a:pt x="349907" y="498690"/>
                  </a:cubicBezTo>
                  <a:cubicBezTo>
                    <a:pt x="386026" y="517781"/>
                    <a:pt x="422144" y="536357"/>
                    <a:pt x="457231" y="555964"/>
                  </a:cubicBezTo>
                  <a:cubicBezTo>
                    <a:pt x="475806" y="566283"/>
                    <a:pt x="492318" y="564219"/>
                    <a:pt x="507797" y="551320"/>
                  </a:cubicBezTo>
                  <a:cubicBezTo>
                    <a:pt x="523276" y="538421"/>
                    <a:pt x="537723" y="523973"/>
                    <a:pt x="551139" y="508494"/>
                  </a:cubicBezTo>
                  <a:cubicBezTo>
                    <a:pt x="564555" y="492499"/>
                    <a:pt x="567650" y="476503"/>
                    <a:pt x="556815" y="456896"/>
                  </a:cubicBezTo>
                  <a:cubicBezTo>
                    <a:pt x="535143" y="418198"/>
                    <a:pt x="515020" y="378983"/>
                    <a:pt x="494381" y="339769"/>
                  </a:cubicBezTo>
                  <a:cubicBezTo>
                    <a:pt x="480966" y="313970"/>
                    <a:pt x="484062" y="300039"/>
                    <a:pt x="505217" y="280432"/>
                  </a:cubicBezTo>
                  <a:cubicBezTo>
                    <a:pt x="515020" y="271144"/>
                    <a:pt x="525856" y="263405"/>
                    <a:pt x="537723" y="256181"/>
                  </a:cubicBezTo>
                  <a:cubicBezTo>
                    <a:pt x="558362" y="244313"/>
                    <a:pt x="572810" y="245861"/>
                    <a:pt x="590353" y="261857"/>
                  </a:cubicBezTo>
                  <a:cubicBezTo>
                    <a:pt x="620280" y="289203"/>
                    <a:pt x="650207" y="317066"/>
                    <a:pt x="679617" y="344929"/>
                  </a:cubicBezTo>
                  <a:cubicBezTo>
                    <a:pt x="710576" y="374340"/>
                    <a:pt x="717284" y="375372"/>
                    <a:pt x="754950" y="355765"/>
                  </a:cubicBezTo>
                  <a:cubicBezTo>
                    <a:pt x="769913" y="348025"/>
                    <a:pt x="783845" y="339769"/>
                    <a:pt x="797260" y="329450"/>
                  </a:cubicBezTo>
                  <a:cubicBezTo>
                    <a:pt x="811707" y="317582"/>
                    <a:pt x="816351" y="303651"/>
                    <a:pt x="811707" y="285076"/>
                  </a:cubicBezTo>
                  <a:cubicBezTo>
                    <a:pt x="800872" y="242249"/>
                    <a:pt x="791585" y="198907"/>
                    <a:pt x="781781" y="156081"/>
                  </a:cubicBezTo>
                  <a:cubicBezTo>
                    <a:pt x="775589" y="128218"/>
                    <a:pt x="782297" y="114287"/>
                    <a:pt x="807064" y="100872"/>
                  </a:cubicBezTo>
                  <a:cubicBezTo>
                    <a:pt x="818415" y="95196"/>
                    <a:pt x="829766" y="90552"/>
                    <a:pt x="841634" y="86424"/>
                  </a:cubicBezTo>
                  <a:cubicBezTo>
                    <a:pt x="866917" y="78685"/>
                    <a:pt x="881364" y="83328"/>
                    <a:pt x="896328" y="106031"/>
                  </a:cubicBezTo>
                  <a:cubicBezTo>
                    <a:pt x="920062" y="142666"/>
                    <a:pt x="943798" y="179300"/>
                    <a:pt x="965469" y="217483"/>
                  </a:cubicBezTo>
                  <a:cubicBezTo>
                    <a:pt x="976820" y="237090"/>
                    <a:pt x="992299" y="243797"/>
                    <a:pt x="1013455" y="240702"/>
                  </a:cubicBezTo>
                  <a:cubicBezTo>
                    <a:pt x="1035641" y="237090"/>
                    <a:pt x="1057313" y="231414"/>
                    <a:pt x="1077952" y="222642"/>
                  </a:cubicBezTo>
                  <a:cubicBezTo>
                    <a:pt x="1092915" y="215935"/>
                    <a:pt x="1101171" y="205615"/>
                    <a:pt x="1101687" y="188072"/>
                  </a:cubicBezTo>
                  <a:cubicBezTo>
                    <a:pt x="1102719" y="143182"/>
                    <a:pt x="1105298" y="98808"/>
                    <a:pt x="1106847" y="53918"/>
                  </a:cubicBezTo>
                  <a:cubicBezTo>
                    <a:pt x="1107878" y="25023"/>
                    <a:pt x="1117166" y="12640"/>
                    <a:pt x="1145029" y="4900"/>
                  </a:cubicBezTo>
                  <a:cubicBezTo>
                    <a:pt x="1149672" y="3868"/>
                    <a:pt x="1154316" y="2320"/>
                    <a:pt x="1158960" y="1804"/>
                  </a:cubicBezTo>
                  <a:cubicBezTo>
                    <a:pt x="1210042" y="-3872"/>
                    <a:pt x="1222426" y="1804"/>
                    <a:pt x="1235841" y="48758"/>
                  </a:cubicBezTo>
                  <a:cubicBezTo>
                    <a:pt x="1246676" y="86940"/>
                    <a:pt x="1259576" y="124091"/>
                    <a:pt x="1269895" y="162273"/>
                  </a:cubicBezTo>
                  <a:cubicBezTo>
                    <a:pt x="1275055" y="180332"/>
                    <a:pt x="1285890" y="190136"/>
                    <a:pt x="1303434" y="192716"/>
                  </a:cubicBezTo>
                  <a:cubicBezTo>
                    <a:pt x="1327685" y="195812"/>
                    <a:pt x="1352452" y="195812"/>
                    <a:pt x="1376702" y="192716"/>
                  </a:cubicBezTo>
                  <a:cubicBezTo>
                    <a:pt x="1393730" y="190652"/>
                    <a:pt x="1404049" y="180332"/>
                    <a:pt x="1409209" y="163305"/>
                  </a:cubicBezTo>
                  <a:cubicBezTo>
                    <a:pt x="1421593" y="121511"/>
                    <a:pt x="1434492" y="79717"/>
                    <a:pt x="1447392" y="37922"/>
                  </a:cubicBezTo>
                  <a:cubicBezTo>
                    <a:pt x="1457195" y="6964"/>
                    <a:pt x="1466998" y="-260"/>
                    <a:pt x="1499505" y="256"/>
                  </a:cubicBezTo>
                  <a:cubicBezTo>
                    <a:pt x="1504149" y="256"/>
                    <a:pt x="1508793" y="256"/>
                    <a:pt x="1513436" y="772"/>
                  </a:cubicBezTo>
                  <a:cubicBezTo>
                    <a:pt x="1559358" y="5416"/>
                    <a:pt x="1572258" y="19347"/>
                    <a:pt x="1573290" y="65269"/>
                  </a:cubicBezTo>
                  <a:cubicBezTo>
                    <a:pt x="1574322" y="105515"/>
                    <a:pt x="1575870" y="145246"/>
                    <a:pt x="1576902" y="185492"/>
                  </a:cubicBezTo>
                  <a:cubicBezTo>
                    <a:pt x="1577418" y="201487"/>
                    <a:pt x="1583093" y="213871"/>
                    <a:pt x="1598057" y="220578"/>
                  </a:cubicBezTo>
                  <a:cubicBezTo>
                    <a:pt x="1622308" y="231414"/>
                    <a:pt x="1647590" y="238638"/>
                    <a:pt x="1674422" y="240702"/>
                  </a:cubicBezTo>
                  <a:cubicBezTo>
                    <a:pt x="1690933" y="241733"/>
                    <a:pt x="1702285" y="235026"/>
                    <a:pt x="1710540" y="221610"/>
                  </a:cubicBezTo>
                  <a:cubicBezTo>
                    <a:pt x="1733243" y="184976"/>
                    <a:pt x="1756462" y="148342"/>
                    <a:pt x="1779165" y="111707"/>
                  </a:cubicBezTo>
                  <a:cubicBezTo>
                    <a:pt x="1798772" y="80749"/>
                    <a:pt x="1810640" y="76621"/>
                    <a:pt x="1845726" y="88488"/>
                  </a:cubicBezTo>
                  <a:cubicBezTo>
                    <a:pt x="1849854" y="90036"/>
                    <a:pt x="1853466" y="91068"/>
                    <a:pt x="1857594" y="92616"/>
                  </a:cubicBezTo>
                  <a:cubicBezTo>
                    <a:pt x="1898356" y="110159"/>
                    <a:pt x="1905063" y="123059"/>
                    <a:pt x="1895260" y="166401"/>
                  </a:cubicBezTo>
                  <a:cubicBezTo>
                    <a:pt x="1886488" y="205099"/>
                    <a:pt x="1877717" y="243281"/>
                    <a:pt x="1868429" y="281980"/>
                  </a:cubicBezTo>
                  <a:cubicBezTo>
                    <a:pt x="1863269" y="303135"/>
                    <a:pt x="1868429" y="319646"/>
                    <a:pt x="1887004" y="332030"/>
                  </a:cubicBezTo>
                  <a:cubicBezTo>
                    <a:pt x="1906096" y="344929"/>
                    <a:pt x="1925187" y="356796"/>
                    <a:pt x="1946857" y="365052"/>
                  </a:cubicBezTo>
                  <a:cubicBezTo>
                    <a:pt x="1962337" y="370728"/>
                    <a:pt x="1974720" y="367116"/>
                    <a:pt x="1986588" y="355765"/>
                  </a:cubicBezTo>
                  <a:cubicBezTo>
                    <a:pt x="2018062" y="325838"/>
                    <a:pt x="2049537" y="296943"/>
                    <a:pt x="2081528" y="267532"/>
                  </a:cubicBezTo>
                  <a:cubicBezTo>
                    <a:pt x="2107843" y="242765"/>
                    <a:pt x="2122290" y="241733"/>
                    <a:pt x="2151701" y="261857"/>
                  </a:cubicBezTo>
                  <a:cubicBezTo>
                    <a:pt x="2153248" y="262889"/>
                    <a:pt x="2154281" y="263405"/>
                    <a:pt x="2155312" y="264437"/>
                  </a:cubicBezTo>
                  <a:cubicBezTo>
                    <a:pt x="2205363" y="300555"/>
                    <a:pt x="2198139" y="316034"/>
                    <a:pt x="2177500" y="353701"/>
                  </a:cubicBezTo>
                  <a:cubicBezTo>
                    <a:pt x="2158925" y="387755"/>
                    <a:pt x="2141381" y="422842"/>
                    <a:pt x="2122290" y="456896"/>
                  </a:cubicBezTo>
                  <a:cubicBezTo>
                    <a:pt x="2112487" y="474955"/>
                    <a:pt x="2114550" y="490435"/>
                    <a:pt x="2126934" y="505914"/>
                  </a:cubicBezTo>
                  <a:cubicBezTo>
                    <a:pt x="2140865" y="522941"/>
                    <a:pt x="2156345" y="538421"/>
                    <a:pt x="2173372" y="551836"/>
                  </a:cubicBezTo>
                  <a:cubicBezTo>
                    <a:pt x="2187819" y="563187"/>
                    <a:pt x="2202783" y="564735"/>
                    <a:pt x="2219810" y="555964"/>
                  </a:cubicBezTo>
                  <a:cubicBezTo>
                    <a:pt x="2258508" y="534809"/>
                    <a:pt x="2297722" y="514170"/>
                    <a:pt x="2336937" y="494046"/>
                  </a:cubicBezTo>
                  <a:cubicBezTo>
                    <a:pt x="2364799" y="479599"/>
                    <a:pt x="2380795" y="482695"/>
                    <a:pt x="2400917" y="507462"/>
                  </a:cubicBezTo>
                  <a:cubicBezTo>
                    <a:pt x="2408141" y="515717"/>
                    <a:pt x="2414849" y="524489"/>
                    <a:pt x="2420525" y="533777"/>
                  </a:cubicBezTo>
                  <a:cubicBezTo>
                    <a:pt x="2434972" y="556480"/>
                    <a:pt x="2433424" y="571443"/>
                    <a:pt x="2415365" y="591566"/>
                  </a:cubicBezTo>
                  <a:cubicBezTo>
                    <a:pt x="2384406" y="625105"/>
                    <a:pt x="2353448" y="659159"/>
                    <a:pt x="2321973" y="692182"/>
                  </a:cubicBezTo>
                  <a:cubicBezTo>
                    <a:pt x="2310106" y="704565"/>
                    <a:pt x="2307526" y="717981"/>
                    <a:pt x="2313718" y="733460"/>
                  </a:cubicBezTo>
                  <a:cubicBezTo>
                    <a:pt x="2323005" y="755647"/>
                    <a:pt x="2334357" y="776286"/>
                    <a:pt x="2349320" y="795377"/>
                  </a:cubicBezTo>
                  <a:cubicBezTo>
                    <a:pt x="2361187" y="810857"/>
                    <a:pt x="2375635" y="814984"/>
                    <a:pt x="2394726" y="810341"/>
                  </a:cubicBezTo>
                  <a:cubicBezTo>
                    <a:pt x="2438584" y="799505"/>
                    <a:pt x="2482958" y="789701"/>
                    <a:pt x="2526816" y="780414"/>
                  </a:cubicBezTo>
                  <a:cubicBezTo>
                    <a:pt x="2550035" y="775254"/>
                    <a:pt x="2563967" y="781962"/>
                    <a:pt x="2575834" y="803117"/>
                  </a:cubicBezTo>
                  <a:cubicBezTo>
                    <a:pt x="2582026" y="814468"/>
                    <a:pt x="2587186" y="826336"/>
                    <a:pt x="2591313" y="838719"/>
                  </a:cubicBezTo>
                  <a:cubicBezTo>
                    <a:pt x="2600085" y="867098"/>
                    <a:pt x="2595441" y="880514"/>
                    <a:pt x="2570158" y="896509"/>
                  </a:cubicBezTo>
                  <a:cubicBezTo>
                    <a:pt x="2534040" y="919212"/>
                    <a:pt x="2498437" y="942947"/>
                    <a:pt x="2461287" y="964102"/>
                  </a:cubicBezTo>
                  <a:cubicBezTo>
                    <a:pt x="2440132" y="976485"/>
                    <a:pt x="2434456" y="992997"/>
                    <a:pt x="2438068" y="1014668"/>
                  </a:cubicBezTo>
                  <a:cubicBezTo>
                    <a:pt x="2441164" y="1034791"/>
                    <a:pt x="2446840" y="1054398"/>
                    <a:pt x="2454063" y="1073489"/>
                  </a:cubicBezTo>
                  <a:cubicBezTo>
                    <a:pt x="2460771" y="1091032"/>
                    <a:pt x="2472638" y="1100320"/>
                    <a:pt x="2492762" y="1100836"/>
                  </a:cubicBezTo>
                  <a:cubicBezTo>
                    <a:pt x="2538168" y="1101352"/>
                    <a:pt x="2583058" y="1104448"/>
                    <a:pt x="2628464" y="1105996"/>
                  </a:cubicBezTo>
                  <a:cubicBezTo>
                    <a:pt x="2653230" y="1107028"/>
                    <a:pt x="2665614" y="1116831"/>
                    <a:pt x="2672322" y="1140566"/>
                  </a:cubicBezTo>
                  <a:cubicBezTo>
                    <a:pt x="2676449" y="1153982"/>
                    <a:pt x="2677998" y="1167913"/>
                    <a:pt x="2677998" y="1182360"/>
                  </a:cubicBezTo>
                  <a:cubicBezTo>
                    <a:pt x="2677998" y="1210223"/>
                    <a:pt x="2670258" y="1221575"/>
                    <a:pt x="2644459" y="1229830"/>
                  </a:cubicBezTo>
                  <a:cubicBezTo>
                    <a:pt x="2603697" y="1242730"/>
                    <a:pt x="2562934" y="1255113"/>
                    <a:pt x="2522172" y="1267497"/>
                  </a:cubicBezTo>
                  <a:cubicBezTo>
                    <a:pt x="2492762" y="1276268"/>
                    <a:pt x="2485022" y="1285556"/>
                    <a:pt x="2483990" y="1315998"/>
                  </a:cubicBezTo>
                  <a:cubicBezTo>
                    <a:pt x="2483474" y="1337153"/>
                    <a:pt x="2481926" y="1358824"/>
                    <a:pt x="2486570" y="1379980"/>
                  </a:cubicBezTo>
                  <a:cubicBezTo>
                    <a:pt x="2489666" y="1394427"/>
                    <a:pt x="2498437" y="1403199"/>
                    <a:pt x="2512885" y="1407842"/>
                  </a:cubicBezTo>
                  <a:cubicBezTo>
                    <a:pt x="2555711" y="1420742"/>
                    <a:pt x="2598537" y="1433641"/>
                    <a:pt x="2641363" y="1447057"/>
                  </a:cubicBezTo>
                  <a:cubicBezTo>
                    <a:pt x="2671290" y="1456344"/>
                    <a:pt x="2678514" y="1466664"/>
                    <a:pt x="2677998" y="1498138"/>
                  </a:cubicBezTo>
                  <a:cubicBezTo>
                    <a:pt x="2677998" y="1501234"/>
                    <a:pt x="2677998" y="1504330"/>
                    <a:pt x="2677998" y="1507426"/>
                  </a:cubicBezTo>
                  <a:cubicBezTo>
                    <a:pt x="2675934" y="1555928"/>
                    <a:pt x="2660454" y="1571407"/>
                    <a:pt x="2611952" y="1572955"/>
                  </a:cubicBezTo>
                  <a:cubicBezTo>
                    <a:pt x="2571190" y="1573987"/>
                    <a:pt x="2530944" y="1576051"/>
                    <a:pt x="2490182" y="1576567"/>
                  </a:cubicBezTo>
                  <a:cubicBezTo>
                    <a:pt x="2474702" y="1577083"/>
                    <a:pt x="2463867" y="1583791"/>
                    <a:pt x="2457675" y="1596690"/>
                  </a:cubicBezTo>
                  <a:cubicBezTo>
                    <a:pt x="2446324" y="1620941"/>
                    <a:pt x="2439100" y="1646224"/>
                    <a:pt x="2437036" y="1673055"/>
                  </a:cubicBezTo>
                  <a:cubicBezTo>
                    <a:pt x="2435488" y="1690082"/>
                    <a:pt x="2442712" y="1701434"/>
                    <a:pt x="2457159" y="1710205"/>
                  </a:cubicBezTo>
                  <a:cubicBezTo>
                    <a:pt x="2493278" y="1732392"/>
                    <a:pt x="2528880" y="1754579"/>
                    <a:pt x="2564483" y="1777282"/>
                  </a:cubicBezTo>
                  <a:cubicBezTo>
                    <a:pt x="2596989" y="1797405"/>
                    <a:pt x="2601117" y="1809789"/>
                    <a:pt x="2588733" y="1845907"/>
                  </a:cubicBezTo>
                  <a:cubicBezTo>
                    <a:pt x="2584606" y="1858291"/>
                    <a:pt x="2578930" y="1870158"/>
                    <a:pt x="2571706" y="1880994"/>
                  </a:cubicBezTo>
                  <a:cubicBezTo>
                    <a:pt x="2564998" y="1890797"/>
                    <a:pt x="2554163" y="1897505"/>
                    <a:pt x="2538684" y="1897505"/>
                  </a:cubicBezTo>
                  <a:close/>
                  <a:moveTo>
                    <a:pt x="1338521" y="2312867"/>
                  </a:moveTo>
                  <a:cubicBezTo>
                    <a:pt x="1869461" y="2314931"/>
                    <a:pt x="2317329" y="1887701"/>
                    <a:pt x="2316814" y="1335605"/>
                  </a:cubicBezTo>
                  <a:cubicBezTo>
                    <a:pt x="2316298" y="792797"/>
                    <a:pt x="1880813" y="359892"/>
                    <a:pt x="1340068" y="359376"/>
                  </a:cubicBezTo>
                  <a:cubicBezTo>
                    <a:pt x="796228" y="358860"/>
                    <a:pt x="363839" y="794861"/>
                    <a:pt x="361775" y="1331994"/>
                  </a:cubicBezTo>
                  <a:cubicBezTo>
                    <a:pt x="359711" y="1882026"/>
                    <a:pt x="806032" y="2314415"/>
                    <a:pt x="1338521" y="2312867"/>
                  </a:cubicBezTo>
                  <a:close/>
                </a:path>
              </a:pathLst>
            </a:custGeom>
            <a:solidFill>
              <a:schemeClr val="accent2"/>
            </a:solidFill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8E214514-917C-37F0-F0E4-15CD33DBBE57}"/>
              </a:ext>
            </a:extLst>
          </p:cNvPr>
          <p:cNvSpPr/>
          <p:nvPr/>
        </p:nvSpPr>
        <p:spPr>
          <a:xfrm rot="17351654">
            <a:off x="2367560" y="4864882"/>
            <a:ext cx="428234" cy="1045153"/>
          </a:xfrm>
          <a:custGeom>
            <a:avLst/>
            <a:gdLst>
              <a:gd name="connsiteX0" fmla="*/ 0 w 428234"/>
              <a:gd name="connsiteY0" fmla="*/ 181070 h 1045153"/>
              <a:gd name="connsiteX1" fmla="*/ 105021 w 428234"/>
              <a:gd name="connsiteY1" fmla="*/ 0 h 1045153"/>
              <a:gd name="connsiteX2" fmla="*/ 210041 w 428234"/>
              <a:gd name="connsiteY2" fmla="*/ 181070 h 1045153"/>
              <a:gd name="connsiteX3" fmla="*/ 126242 w 428234"/>
              <a:gd name="connsiteY3" fmla="*/ 181070 h 1045153"/>
              <a:gd name="connsiteX4" fmla="*/ 132696 w 428234"/>
              <a:gd name="connsiteY4" fmla="*/ 243601 h 1045153"/>
              <a:gd name="connsiteX5" fmla="*/ 428234 w 428234"/>
              <a:gd name="connsiteY5" fmla="*/ 1011958 h 1045153"/>
              <a:gd name="connsiteX6" fmla="*/ 379544 w 428234"/>
              <a:gd name="connsiteY6" fmla="*/ 1045153 h 1045153"/>
              <a:gd name="connsiteX7" fmla="*/ 74311 w 428234"/>
              <a:gd name="connsiteY7" fmla="*/ 251592 h 1045153"/>
              <a:gd name="connsiteX8" fmla="*/ 67033 w 428234"/>
              <a:gd name="connsiteY8" fmla="*/ 181070 h 1045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28234" h="1045153">
                <a:moveTo>
                  <a:pt x="0" y="181070"/>
                </a:moveTo>
                <a:lnTo>
                  <a:pt x="105021" y="0"/>
                </a:lnTo>
                <a:lnTo>
                  <a:pt x="210041" y="181070"/>
                </a:lnTo>
                <a:lnTo>
                  <a:pt x="126242" y="181070"/>
                </a:lnTo>
                <a:lnTo>
                  <a:pt x="132696" y="243601"/>
                </a:lnTo>
                <a:cubicBezTo>
                  <a:pt x="170332" y="518604"/>
                  <a:pt x="271275" y="781724"/>
                  <a:pt x="428234" y="1011958"/>
                </a:cubicBezTo>
                <a:lnTo>
                  <a:pt x="379544" y="1045153"/>
                </a:lnTo>
                <a:cubicBezTo>
                  <a:pt x="217436" y="807367"/>
                  <a:pt x="113182" y="535616"/>
                  <a:pt x="74311" y="251592"/>
                </a:cubicBezTo>
                <a:lnTo>
                  <a:pt x="67033" y="18107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DF48121E-6419-0B84-0991-B19335101F48}"/>
              </a:ext>
            </a:extLst>
          </p:cNvPr>
          <p:cNvGrpSpPr/>
          <p:nvPr/>
        </p:nvGrpSpPr>
        <p:grpSpPr>
          <a:xfrm>
            <a:off x="661849" y="1672999"/>
            <a:ext cx="3924909" cy="3743617"/>
            <a:chOff x="661849" y="2036077"/>
            <a:chExt cx="3924909" cy="3743617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8F4C57CE-EB9D-12A8-43EB-19CE2715ECB7}"/>
                </a:ext>
              </a:extLst>
            </p:cNvPr>
            <p:cNvSpPr/>
            <p:nvPr/>
          </p:nvSpPr>
          <p:spPr>
            <a:xfrm rot="5400000">
              <a:off x="1916500" y="1727617"/>
              <a:ext cx="428234" cy="1045153"/>
            </a:xfrm>
            <a:custGeom>
              <a:avLst/>
              <a:gdLst>
                <a:gd name="connsiteX0" fmla="*/ 0 w 428234"/>
                <a:gd name="connsiteY0" fmla="*/ 181070 h 1045153"/>
                <a:gd name="connsiteX1" fmla="*/ 105021 w 428234"/>
                <a:gd name="connsiteY1" fmla="*/ 0 h 1045153"/>
                <a:gd name="connsiteX2" fmla="*/ 210041 w 428234"/>
                <a:gd name="connsiteY2" fmla="*/ 181070 h 1045153"/>
                <a:gd name="connsiteX3" fmla="*/ 126242 w 428234"/>
                <a:gd name="connsiteY3" fmla="*/ 181070 h 1045153"/>
                <a:gd name="connsiteX4" fmla="*/ 132696 w 428234"/>
                <a:gd name="connsiteY4" fmla="*/ 243601 h 1045153"/>
                <a:gd name="connsiteX5" fmla="*/ 428234 w 428234"/>
                <a:gd name="connsiteY5" fmla="*/ 1011958 h 1045153"/>
                <a:gd name="connsiteX6" fmla="*/ 379544 w 428234"/>
                <a:gd name="connsiteY6" fmla="*/ 1045153 h 1045153"/>
                <a:gd name="connsiteX7" fmla="*/ 74311 w 428234"/>
                <a:gd name="connsiteY7" fmla="*/ 251592 h 1045153"/>
                <a:gd name="connsiteX8" fmla="*/ 67033 w 428234"/>
                <a:gd name="connsiteY8" fmla="*/ 181070 h 1045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8234" h="1045153">
                  <a:moveTo>
                    <a:pt x="0" y="181070"/>
                  </a:moveTo>
                  <a:lnTo>
                    <a:pt x="105021" y="0"/>
                  </a:lnTo>
                  <a:lnTo>
                    <a:pt x="210041" y="181070"/>
                  </a:lnTo>
                  <a:lnTo>
                    <a:pt x="126242" y="181070"/>
                  </a:lnTo>
                  <a:lnTo>
                    <a:pt x="132696" y="243601"/>
                  </a:lnTo>
                  <a:cubicBezTo>
                    <a:pt x="170332" y="518604"/>
                    <a:pt x="271275" y="781724"/>
                    <a:pt x="428234" y="1011958"/>
                  </a:cubicBezTo>
                  <a:lnTo>
                    <a:pt x="379544" y="1045153"/>
                  </a:lnTo>
                  <a:cubicBezTo>
                    <a:pt x="217436" y="807367"/>
                    <a:pt x="113182" y="535616"/>
                    <a:pt x="74311" y="251592"/>
                  </a:cubicBezTo>
                  <a:lnTo>
                    <a:pt x="67033" y="18107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E33A0CC9-2960-1135-089F-B40D9C10C62D}"/>
                </a:ext>
              </a:extLst>
            </p:cNvPr>
            <p:cNvSpPr/>
            <p:nvPr/>
          </p:nvSpPr>
          <p:spPr>
            <a:xfrm rot="7956445">
              <a:off x="3190336" y="1806627"/>
              <a:ext cx="428234" cy="1045153"/>
            </a:xfrm>
            <a:custGeom>
              <a:avLst/>
              <a:gdLst>
                <a:gd name="connsiteX0" fmla="*/ 0 w 428234"/>
                <a:gd name="connsiteY0" fmla="*/ 181070 h 1045153"/>
                <a:gd name="connsiteX1" fmla="*/ 105021 w 428234"/>
                <a:gd name="connsiteY1" fmla="*/ 0 h 1045153"/>
                <a:gd name="connsiteX2" fmla="*/ 210041 w 428234"/>
                <a:gd name="connsiteY2" fmla="*/ 181070 h 1045153"/>
                <a:gd name="connsiteX3" fmla="*/ 126242 w 428234"/>
                <a:gd name="connsiteY3" fmla="*/ 181070 h 1045153"/>
                <a:gd name="connsiteX4" fmla="*/ 132696 w 428234"/>
                <a:gd name="connsiteY4" fmla="*/ 243601 h 1045153"/>
                <a:gd name="connsiteX5" fmla="*/ 428234 w 428234"/>
                <a:gd name="connsiteY5" fmla="*/ 1011958 h 1045153"/>
                <a:gd name="connsiteX6" fmla="*/ 379544 w 428234"/>
                <a:gd name="connsiteY6" fmla="*/ 1045153 h 1045153"/>
                <a:gd name="connsiteX7" fmla="*/ 74311 w 428234"/>
                <a:gd name="connsiteY7" fmla="*/ 251592 h 1045153"/>
                <a:gd name="connsiteX8" fmla="*/ 67033 w 428234"/>
                <a:gd name="connsiteY8" fmla="*/ 181070 h 1045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8234" h="1045153">
                  <a:moveTo>
                    <a:pt x="0" y="181070"/>
                  </a:moveTo>
                  <a:lnTo>
                    <a:pt x="105021" y="0"/>
                  </a:lnTo>
                  <a:lnTo>
                    <a:pt x="210041" y="181070"/>
                  </a:lnTo>
                  <a:lnTo>
                    <a:pt x="126242" y="181070"/>
                  </a:lnTo>
                  <a:lnTo>
                    <a:pt x="132696" y="243601"/>
                  </a:lnTo>
                  <a:cubicBezTo>
                    <a:pt x="170332" y="518604"/>
                    <a:pt x="271275" y="781724"/>
                    <a:pt x="428234" y="1011958"/>
                  </a:cubicBezTo>
                  <a:lnTo>
                    <a:pt x="379544" y="1045153"/>
                  </a:lnTo>
                  <a:cubicBezTo>
                    <a:pt x="217436" y="807367"/>
                    <a:pt x="113182" y="535616"/>
                    <a:pt x="74311" y="251592"/>
                  </a:cubicBezTo>
                  <a:lnTo>
                    <a:pt x="67033" y="18107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9AC0FA63-9402-848C-9EC5-971BBCF970B5}"/>
                </a:ext>
              </a:extLst>
            </p:cNvPr>
            <p:cNvSpPr/>
            <p:nvPr/>
          </p:nvSpPr>
          <p:spPr>
            <a:xfrm rot="10333252">
              <a:off x="4052300" y="2679658"/>
              <a:ext cx="428234" cy="1045153"/>
            </a:xfrm>
            <a:custGeom>
              <a:avLst/>
              <a:gdLst>
                <a:gd name="connsiteX0" fmla="*/ 0 w 428234"/>
                <a:gd name="connsiteY0" fmla="*/ 181070 h 1045153"/>
                <a:gd name="connsiteX1" fmla="*/ 105021 w 428234"/>
                <a:gd name="connsiteY1" fmla="*/ 0 h 1045153"/>
                <a:gd name="connsiteX2" fmla="*/ 210041 w 428234"/>
                <a:gd name="connsiteY2" fmla="*/ 181070 h 1045153"/>
                <a:gd name="connsiteX3" fmla="*/ 126242 w 428234"/>
                <a:gd name="connsiteY3" fmla="*/ 181070 h 1045153"/>
                <a:gd name="connsiteX4" fmla="*/ 132696 w 428234"/>
                <a:gd name="connsiteY4" fmla="*/ 243601 h 1045153"/>
                <a:gd name="connsiteX5" fmla="*/ 428234 w 428234"/>
                <a:gd name="connsiteY5" fmla="*/ 1011958 h 1045153"/>
                <a:gd name="connsiteX6" fmla="*/ 379544 w 428234"/>
                <a:gd name="connsiteY6" fmla="*/ 1045153 h 1045153"/>
                <a:gd name="connsiteX7" fmla="*/ 74311 w 428234"/>
                <a:gd name="connsiteY7" fmla="*/ 251592 h 1045153"/>
                <a:gd name="connsiteX8" fmla="*/ 67033 w 428234"/>
                <a:gd name="connsiteY8" fmla="*/ 181070 h 1045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8234" h="1045153">
                  <a:moveTo>
                    <a:pt x="0" y="181070"/>
                  </a:moveTo>
                  <a:lnTo>
                    <a:pt x="105021" y="0"/>
                  </a:lnTo>
                  <a:lnTo>
                    <a:pt x="210041" y="181070"/>
                  </a:lnTo>
                  <a:lnTo>
                    <a:pt x="126242" y="181070"/>
                  </a:lnTo>
                  <a:lnTo>
                    <a:pt x="132696" y="243601"/>
                  </a:lnTo>
                  <a:cubicBezTo>
                    <a:pt x="170332" y="518604"/>
                    <a:pt x="271275" y="781724"/>
                    <a:pt x="428234" y="1011958"/>
                  </a:cubicBezTo>
                  <a:lnTo>
                    <a:pt x="379544" y="1045153"/>
                  </a:lnTo>
                  <a:cubicBezTo>
                    <a:pt x="217436" y="807367"/>
                    <a:pt x="113182" y="535616"/>
                    <a:pt x="74311" y="251592"/>
                  </a:cubicBezTo>
                  <a:lnTo>
                    <a:pt x="67033" y="18107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EEB28A3C-6868-5F2E-089F-23D2522407DA}"/>
                </a:ext>
              </a:extLst>
            </p:cNvPr>
            <p:cNvSpPr/>
            <p:nvPr/>
          </p:nvSpPr>
          <p:spPr>
            <a:xfrm rot="12756745">
              <a:off x="4158524" y="3918007"/>
              <a:ext cx="428234" cy="1045153"/>
            </a:xfrm>
            <a:custGeom>
              <a:avLst/>
              <a:gdLst>
                <a:gd name="connsiteX0" fmla="*/ 0 w 428234"/>
                <a:gd name="connsiteY0" fmla="*/ 181070 h 1045153"/>
                <a:gd name="connsiteX1" fmla="*/ 105021 w 428234"/>
                <a:gd name="connsiteY1" fmla="*/ 0 h 1045153"/>
                <a:gd name="connsiteX2" fmla="*/ 210041 w 428234"/>
                <a:gd name="connsiteY2" fmla="*/ 181070 h 1045153"/>
                <a:gd name="connsiteX3" fmla="*/ 126242 w 428234"/>
                <a:gd name="connsiteY3" fmla="*/ 181070 h 1045153"/>
                <a:gd name="connsiteX4" fmla="*/ 132696 w 428234"/>
                <a:gd name="connsiteY4" fmla="*/ 243601 h 1045153"/>
                <a:gd name="connsiteX5" fmla="*/ 428234 w 428234"/>
                <a:gd name="connsiteY5" fmla="*/ 1011958 h 1045153"/>
                <a:gd name="connsiteX6" fmla="*/ 379544 w 428234"/>
                <a:gd name="connsiteY6" fmla="*/ 1045153 h 1045153"/>
                <a:gd name="connsiteX7" fmla="*/ 74311 w 428234"/>
                <a:gd name="connsiteY7" fmla="*/ 251592 h 1045153"/>
                <a:gd name="connsiteX8" fmla="*/ 67033 w 428234"/>
                <a:gd name="connsiteY8" fmla="*/ 181070 h 1045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8234" h="1045153">
                  <a:moveTo>
                    <a:pt x="0" y="181070"/>
                  </a:moveTo>
                  <a:lnTo>
                    <a:pt x="105021" y="0"/>
                  </a:lnTo>
                  <a:lnTo>
                    <a:pt x="210041" y="181070"/>
                  </a:lnTo>
                  <a:lnTo>
                    <a:pt x="126242" y="181070"/>
                  </a:lnTo>
                  <a:lnTo>
                    <a:pt x="132696" y="243601"/>
                  </a:lnTo>
                  <a:cubicBezTo>
                    <a:pt x="170332" y="518604"/>
                    <a:pt x="271275" y="781724"/>
                    <a:pt x="428234" y="1011958"/>
                  </a:cubicBezTo>
                  <a:lnTo>
                    <a:pt x="379544" y="1045153"/>
                  </a:lnTo>
                  <a:cubicBezTo>
                    <a:pt x="217436" y="807367"/>
                    <a:pt x="113182" y="535616"/>
                    <a:pt x="74311" y="251592"/>
                  </a:cubicBezTo>
                  <a:lnTo>
                    <a:pt x="67033" y="18107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22D0178A-BE8B-CAD4-02ED-81438FDBF1C8}"/>
                </a:ext>
              </a:extLst>
            </p:cNvPr>
            <p:cNvSpPr/>
            <p:nvPr/>
          </p:nvSpPr>
          <p:spPr>
            <a:xfrm rot="19908099">
              <a:off x="1190513" y="4734541"/>
              <a:ext cx="428234" cy="1045153"/>
            </a:xfrm>
            <a:custGeom>
              <a:avLst/>
              <a:gdLst>
                <a:gd name="connsiteX0" fmla="*/ 0 w 428234"/>
                <a:gd name="connsiteY0" fmla="*/ 181070 h 1045153"/>
                <a:gd name="connsiteX1" fmla="*/ 105021 w 428234"/>
                <a:gd name="connsiteY1" fmla="*/ 0 h 1045153"/>
                <a:gd name="connsiteX2" fmla="*/ 210041 w 428234"/>
                <a:gd name="connsiteY2" fmla="*/ 181070 h 1045153"/>
                <a:gd name="connsiteX3" fmla="*/ 126242 w 428234"/>
                <a:gd name="connsiteY3" fmla="*/ 181070 h 1045153"/>
                <a:gd name="connsiteX4" fmla="*/ 132696 w 428234"/>
                <a:gd name="connsiteY4" fmla="*/ 243601 h 1045153"/>
                <a:gd name="connsiteX5" fmla="*/ 428234 w 428234"/>
                <a:gd name="connsiteY5" fmla="*/ 1011958 h 1045153"/>
                <a:gd name="connsiteX6" fmla="*/ 379544 w 428234"/>
                <a:gd name="connsiteY6" fmla="*/ 1045153 h 1045153"/>
                <a:gd name="connsiteX7" fmla="*/ 74311 w 428234"/>
                <a:gd name="connsiteY7" fmla="*/ 251592 h 1045153"/>
                <a:gd name="connsiteX8" fmla="*/ 67033 w 428234"/>
                <a:gd name="connsiteY8" fmla="*/ 181070 h 1045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8234" h="1045153">
                  <a:moveTo>
                    <a:pt x="0" y="181070"/>
                  </a:moveTo>
                  <a:lnTo>
                    <a:pt x="105021" y="0"/>
                  </a:lnTo>
                  <a:lnTo>
                    <a:pt x="210041" y="181070"/>
                  </a:lnTo>
                  <a:lnTo>
                    <a:pt x="126242" y="181070"/>
                  </a:lnTo>
                  <a:lnTo>
                    <a:pt x="132696" y="243601"/>
                  </a:lnTo>
                  <a:cubicBezTo>
                    <a:pt x="170332" y="518604"/>
                    <a:pt x="271275" y="781724"/>
                    <a:pt x="428234" y="1011958"/>
                  </a:cubicBezTo>
                  <a:lnTo>
                    <a:pt x="379544" y="1045153"/>
                  </a:lnTo>
                  <a:cubicBezTo>
                    <a:pt x="217436" y="807367"/>
                    <a:pt x="113182" y="535616"/>
                    <a:pt x="74311" y="251592"/>
                  </a:cubicBezTo>
                  <a:lnTo>
                    <a:pt x="67033" y="18107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2822A519-19EF-19EF-93BF-7DFB995BF67A}"/>
                </a:ext>
              </a:extLst>
            </p:cNvPr>
            <p:cNvSpPr/>
            <p:nvPr/>
          </p:nvSpPr>
          <p:spPr>
            <a:xfrm rot="684906">
              <a:off x="663494" y="3626653"/>
              <a:ext cx="428234" cy="1045153"/>
            </a:xfrm>
            <a:custGeom>
              <a:avLst/>
              <a:gdLst>
                <a:gd name="connsiteX0" fmla="*/ 0 w 428234"/>
                <a:gd name="connsiteY0" fmla="*/ 181070 h 1045153"/>
                <a:gd name="connsiteX1" fmla="*/ 105021 w 428234"/>
                <a:gd name="connsiteY1" fmla="*/ 0 h 1045153"/>
                <a:gd name="connsiteX2" fmla="*/ 210041 w 428234"/>
                <a:gd name="connsiteY2" fmla="*/ 181070 h 1045153"/>
                <a:gd name="connsiteX3" fmla="*/ 126242 w 428234"/>
                <a:gd name="connsiteY3" fmla="*/ 181070 h 1045153"/>
                <a:gd name="connsiteX4" fmla="*/ 132696 w 428234"/>
                <a:gd name="connsiteY4" fmla="*/ 243601 h 1045153"/>
                <a:gd name="connsiteX5" fmla="*/ 428234 w 428234"/>
                <a:gd name="connsiteY5" fmla="*/ 1011958 h 1045153"/>
                <a:gd name="connsiteX6" fmla="*/ 379544 w 428234"/>
                <a:gd name="connsiteY6" fmla="*/ 1045153 h 1045153"/>
                <a:gd name="connsiteX7" fmla="*/ 74311 w 428234"/>
                <a:gd name="connsiteY7" fmla="*/ 251592 h 1045153"/>
                <a:gd name="connsiteX8" fmla="*/ 67033 w 428234"/>
                <a:gd name="connsiteY8" fmla="*/ 181070 h 1045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8234" h="1045153">
                  <a:moveTo>
                    <a:pt x="0" y="181070"/>
                  </a:moveTo>
                  <a:lnTo>
                    <a:pt x="105021" y="0"/>
                  </a:lnTo>
                  <a:lnTo>
                    <a:pt x="210041" y="181070"/>
                  </a:lnTo>
                  <a:lnTo>
                    <a:pt x="126242" y="181070"/>
                  </a:lnTo>
                  <a:lnTo>
                    <a:pt x="132696" y="243601"/>
                  </a:lnTo>
                  <a:cubicBezTo>
                    <a:pt x="170332" y="518604"/>
                    <a:pt x="271275" y="781724"/>
                    <a:pt x="428234" y="1011958"/>
                  </a:cubicBezTo>
                  <a:lnTo>
                    <a:pt x="379544" y="1045153"/>
                  </a:lnTo>
                  <a:cubicBezTo>
                    <a:pt x="217436" y="807367"/>
                    <a:pt x="113182" y="535616"/>
                    <a:pt x="74311" y="251592"/>
                  </a:cubicBezTo>
                  <a:lnTo>
                    <a:pt x="67033" y="18107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9129C527-EFBC-0D9B-EF31-1B7AA3F33FC4}"/>
                </a:ext>
              </a:extLst>
            </p:cNvPr>
            <p:cNvSpPr/>
            <p:nvPr/>
          </p:nvSpPr>
          <p:spPr>
            <a:xfrm rot="3108399">
              <a:off x="970309" y="2422221"/>
              <a:ext cx="428234" cy="1045153"/>
            </a:xfrm>
            <a:custGeom>
              <a:avLst/>
              <a:gdLst>
                <a:gd name="connsiteX0" fmla="*/ 0 w 428234"/>
                <a:gd name="connsiteY0" fmla="*/ 181070 h 1045153"/>
                <a:gd name="connsiteX1" fmla="*/ 105021 w 428234"/>
                <a:gd name="connsiteY1" fmla="*/ 0 h 1045153"/>
                <a:gd name="connsiteX2" fmla="*/ 210041 w 428234"/>
                <a:gd name="connsiteY2" fmla="*/ 181070 h 1045153"/>
                <a:gd name="connsiteX3" fmla="*/ 126242 w 428234"/>
                <a:gd name="connsiteY3" fmla="*/ 181070 h 1045153"/>
                <a:gd name="connsiteX4" fmla="*/ 132696 w 428234"/>
                <a:gd name="connsiteY4" fmla="*/ 243601 h 1045153"/>
                <a:gd name="connsiteX5" fmla="*/ 428234 w 428234"/>
                <a:gd name="connsiteY5" fmla="*/ 1011958 h 1045153"/>
                <a:gd name="connsiteX6" fmla="*/ 379544 w 428234"/>
                <a:gd name="connsiteY6" fmla="*/ 1045153 h 1045153"/>
                <a:gd name="connsiteX7" fmla="*/ 74311 w 428234"/>
                <a:gd name="connsiteY7" fmla="*/ 251592 h 1045153"/>
                <a:gd name="connsiteX8" fmla="*/ 67033 w 428234"/>
                <a:gd name="connsiteY8" fmla="*/ 181070 h 1045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8234" h="1045153">
                  <a:moveTo>
                    <a:pt x="0" y="181070"/>
                  </a:moveTo>
                  <a:lnTo>
                    <a:pt x="105021" y="0"/>
                  </a:lnTo>
                  <a:lnTo>
                    <a:pt x="210041" y="181070"/>
                  </a:lnTo>
                  <a:lnTo>
                    <a:pt x="126242" y="181070"/>
                  </a:lnTo>
                  <a:lnTo>
                    <a:pt x="132696" y="243601"/>
                  </a:lnTo>
                  <a:cubicBezTo>
                    <a:pt x="170332" y="518604"/>
                    <a:pt x="271275" y="781724"/>
                    <a:pt x="428234" y="1011958"/>
                  </a:cubicBezTo>
                  <a:lnTo>
                    <a:pt x="379544" y="1045153"/>
                  </a:lnTo>
                  <a:cubicBezTo>
                    <a:pt x="217436" y="807367"/>
                    <a:pt x="113182" y="535616"/>
                    <a:pt x="74311" y="251592"/>
                  </a:cubicBezTo>
                  <a:lnTo>
                    <a:pt x="67033" y="18107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D6009596-982D-62A3-BEF9-22665E49DFEF}"/>
                </a:ext>
              </a:extLst>
            </p:cNvPr>
            <p:cNvSpPr/>
            <p:nvPr/>
          </p:nvSpPr>
          <p:spPr>
            <a:xfrm rot="14990261">
              <a:off x="3487945" y="4889157"/>
              <a:ext cx="428234" cy="1045153"/>
            </a:xfrm>
            <a:custGeom>
              <a:avLst/>
              <a:gdLst>
                <a:gd name="connsiteX0" fmla="*/ 0 w 428234"/>
                <a:gd name="connsiteY0" fmla="*/ 181070 h 1045153"/>
                <a:gd name="connsiteX1" fmla="*/ 105021 w 428234"/>
                <a:gd name="connsiteY1" fmla="*/ 0 h 1045153"/>
                <a:gd name="connsiteX2" fmla="*/ 210041 w 428234"/>
                <a:gd name="connsiteY2" fmla="*/ 181070 h 1045153"/>
                <a:gd name="connsiteX3" fmla="*/ 126242 w 428234"/>
                <a:gd name="connsiteY3" fmla="*/ 181070 h 1045153"/>
                <a:gd name="connsiteX4" fmla="*/ 132696 w 428234"/>
                <a:gd name="connsiteY4" fmla="*/ 243601 h 1045153"/>
                <a:gd name="connsiteX5" fmla="*/ 428234 w 428234"/>
                <a:gd name="connsiteY5" fmla="*/ 1011958 h 1045153"/>
                <a:gd name="connsiteX6" fmla="*/ 379544 w 428234"/>
                <a:gd name="connsiteY6" fmla="*/ 1045153 h 1045153"/>
                <a:gd name="connsiteX7" fmla="*/ 74311 w 428234"/>
                <a:gd name="connsiteY7" fmla="*/ 251592 h 1045153"/>
                <a:gd name="connsiteX8" fmla="*/ 67033 w 428234"/>
                <a:gd name="connsiteY8" fmla="*/ 181070 h 1045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8234" h="1045153">
                  <a:moveTo>
                    <a:pt x="0" y="181070"/>
                  </a:moveTo>
                  <a:lnTo>
                    <a:pt x="105021" y="0"/>
                  </a:lnTo>
                  <a:lnTo>
                    <a:pt x="210041" y="181070"/>
                  </a:lnTo>
                  <a:lnTo>
                    <a:pt x="126242" y="181070"/>
                  </a:lnTo>
                  <a:lnTo>
                    <a:pt x="132696" y="243601"/>
                  </a:lnTo>
                  <a:cubicBezTo>
                    <a:pt x="170332" y="518604"/>
                    <a:pt x="271275" y="781724"/>
                    <a:pt x="428234" y="1011958"/>
                  </a:cubicBezTo>
                  <a:lnTo>
                    <a:pt x="379544" y="1045153"/>
                  </a:lnTo>
                  <a:cubicBezTo>
                    <a:pt x="217436" y="807367"/>
                    <a:pt x="113182" y="535616"/>
                    <a:pt x="74311" y="251592"/>
                  </a:cubicBezTo>
                  <a:lnTo>
                    <a:pt x="67033" y="18107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4" name="Block Arc 33">
            <a:extLst>
              <a:ext uri="{FF2B5EF4-FFF2-40B4-BE49-F238E27FC236}">
                <a16:creationId xmlns:a16="http://schemas.microsoft.com/office/drawing/2014/main" id="{AC0629BB-3EF0-9618-FAE8-4283F7564658}"/>
              </a:ext>
            </a:extLst>
          </p:cNvPr>
          <p:cNvSpPr/>
          <p:nvPr/>
        </p:nvSpPr>
        <p:spPr>
          <a:xfrm>
            <a:off x="535336" y="1407917"/>
            <a:ext cx="4353564" cy="4353564"/>
          </a:xfrm>
          <a:prstGeom prst="blockArc">
            <a:avLst>
              <a:gd name="adj1" fmla="val 17815334"/>
              <a:gd name="adj2" fmla="val 3714651"/>
              <a:gd name="adj3" fmla="val 1933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A5BB8378-5AEA-AE69-76E8-3836B08C8B19}"/>
              </a:ext>
            </a:extLst>
          </p:cNvPr>
          <p:cNvSpPr/>
          <p:nvPr/>
        </p:nvSpPr>
        <p:spPr>
          <a:xfrm>
            <a:off x="4337394" y="1616644"/>
            <a:ext cx="7143185" cy="534154"/>
          </a:xfrm>
          <a:custGeom>
            <a:avLst/>
            <a:gdLst>
              <a:gd name="connsiteX0" fmla="*/ 0 w 2227153"/>
              <a:gd name="connsiteY0" fmla="*/ 552261 h 552261"/>
              <a:gd name="connsiteX1" fmla="*/ 832919 w 2227153"/>
              <a:gd name="connsiteY1" fmla="*/ 27160 h 552261"/>
              <a:gd name="connsiteX2" fmla="*/ 2227153 w 2227153"/>
              <a:gd name="connsiteY2" fmla="*/ 0 h 552261"/>
              <a:gd name="connsiteX3" fmla="*/ 2227153 w 2227153"/>
              <a:gd name="connsiteY3" fmla="*/ 0 h 552261"/>
              <a:gd name="connsiteX0" fmla="*/ 0 w 2227153"/>
              <a:gd name="connsiteY0" fmla="*/ 552261 h 552261"/>
              <a:gd name="connsiteX1" fmla="*/ 832919 w 2227153"/>
              <a:gd name="connsiteY1" fmla="*/ 27160 h 552261"/>
              <a:gd name="connsiteX2" fmla="*/ 2227153 w 2227153"/>
              <a:gd name="connsiteY2" fmla="*/ 0 h 552261"/>
              <a:gd name="connsiteX3" fmla="*/ 2227153 w 2227153"/>
              <a:gd name="connsiteY3" fmla="*/ 36214 h 552261"/>
              <a:gd name="connsiteX0" fmla="*/ 0 w 2227153"/>
              <a:gd name="connsiteY0" fmla="*/ 552261 h 552261"/>
              <a:gd name="connsiteX1" fmla="*/ 832919 w 2227153"/>
              <a:gd name="connsiteY1" fmla="*/ 27160 h 552261"/>
              <a:gd name="connsiteX2" fmla="*/ 2227153 w 2227153"/>
              <a:gd name="connsiteY2" fmla="*/ 0 h 552261"/>
              <a:gd name="connsiteX0" fmla="*/ 0 w 2227153"/>
              <a:gd name="connsiteY0" fmla="*/ 534154 h 534154"/>
              <a:gd name="connsiteX1" fmla="*/ 832919 w 2227153"/>
              <a:gd name="connsiteY1" fmla="*/ 9053 h 534154"/>
              <a:gd name="connsiteX2" fmla="*/ 2227153 w 2227153"/>
              <a:gd name="connsiteY2" fmla="*/ 0 h 534154"/>
              <a:gd name="connsiteX0" fmla="*/ 0 w 6581870"/>
              <a:gd name="connsiteY0" fmla="*/ 552261 h 552261"/>
              <a:gd name="connsiteX1" fmla="*/ 832919 w 6581870"/>
              <a:gd name="connsiteY1" fmla="*/ 27160 h 552261"/>
              <a:gd name="connsiteX2" fmla="*/ 6581870 w 6581870"/>
              <a:gd name="connsiteY2" fmla="*/ 0 h 552261"/>
              <a:gd name="connsiteX0" fmla="*/ 0 w 6581870"/>
              <a:gd name="connsiteY0" fmla="*/ 534154 h 534154"/>
              <a:gd name="connsiteX1" fmla="*/ 832919 w 6581870"/>
              <a:gd name="connsiteY1" fmla="*/ 9053 h 534154"/>
              <a:gd name="connsiteX2" fmla="*/ 6581870 w 6581870"/>
              <a:gd name="connsiteY2" fmla="*/ 0 h 534154"/>
              <a:gd name="connsiteX0" fmla="*/ 0 w 7143185"/>
              <a:gd name="connsiteY0" fmla="*/ 534154 h 534154"/>
              <a:gd name="connsiteX1" fmla="*/ 832919 w 7143185"/>
              <a:gd name="connsiteY1" fmla="*/ 9053 h 534154"/>
              <a:gd name="connsiteX2" fmla="*/ 7143185 w 7143185"/>
              <a:gd name="connsiteY2" fmla="*/ 0 h 5341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143185" h="534154">
                <a:moveTo>
                  <a:pt x="0" y="534154"/>
                </a:moveTo>
                <a:lnTo>
                  <a:pt x="832919" y="9053"/>
                </a:lnTo>
                <a:lnTo>
                  <a:pt x="7143185" y="0"/>
                </a:lnTo>
              </a:path>
            </a:pathLst>
          </a:cu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883BCF27-FB7F-640C-BF40-B3B2439A6FA9}"/>
              </a:ext>
            </a:extLst>
          </p:cNvPr>
          <p:cNvSpPr/>
          <p:nvPr/>
        </p:nvSpPr>
        <p:spPr>
          <a:xfrm flipV="1">
            <a:off x="4372641" y="1082490"/>
            <a:ext cx="7143185" cy="534154"/>
          </a:xfrm>
          <a:custGeom>
            <a:avLst/>
            <a:gdLst>
              <a:gd name="connsiteX0" fmla="*/ 0 w 2227153"/>
              <a:gd name="connsiteY0" fmla="*/ 552261 h 552261"/>
              <a:gd name="connsiteX1" fmla="*/ 832919 w 2227153"/>
              <a:gd name="connsiteY1" fmla="*/ 27160 h 552261"/>
              <a:gd name="connsiteX2" fmla="*/ 2227153 w 2227153"/>
              <a:gd name="connsiteY2" fmla="*/ 0 h 552261"/>
              <a:gd name="connsiteX3" fmla="*/ 2227153 w 2227153"/>
              <a:gd name="connsiteY3" fmla="*/ 0 h 552261"/>
              <a:gd name="connsiteX0" fmla="*/ 0 w 2227153"/>
              <a:gd name="connsiteY0" fmla="*/ 552261 h 552261"/>
              <a:gd name="connsiteX1" fmla="*/ 832919 w 2227153"/>
              <a:gd name="connsiteY1" fmla="*/ 27160 h 552261"/>
              <a:gd name="connsiteX2" fmla="*/ 2227153 w 2227153"/>
              <a:gd name="connsiteY2" fmla="*/ 0 h 552261"/>
              <a:gd name="connsiteX3" fmla="*/ 2227153 w 2227153"/>
              <a:gd name="connsiteY3" fmla="*/ 36214 h 552261"/>
              <a:gd name="connsiteX0" fmla="*/ 0 w 2227153"/>
              <a:gd name="connsiteY0" fmla="*/ 552261 h 552261"/>
              <a:gd name="connsiteX1" fmla="*/ 832919 w 2227153"/>
              <a:gd name="connsiteY1" fmla="*/ 27160 h 552261"/>
              <a:gd name="connsiteX2" fmla="*/ 2227153 w 2227153"/>
              <a:gd name="connsiteY2" fmla="*/ 0 h 552261"/>
              <a:gd name="connsiteX0" fmla="*/ 0 w 2227153"/>
              <a:gd name="connsiteY0" fmla="*/ 534154 h 534154"/>
              <a:gd name="connsiteX1" fmla="*/ 832919 w 2227153"/>
              <a:gd name="connsiteY1" fmla="*/ 9053 h 534154"/>
              <a:gd name="connsiteX2" fmla="*/ 2227153 w 2227153"/>
              <a:gd name="connsiteY2" fmla="*/ 0 h 534154"/>
              <a:gd name="connsiteX0" fmla="*/ 0 w 6581870"/>
              <a:gd name="connsiteY0" fmla="*/ 552261 h 552261"/>
              <a:gd name="connsiteX1" fmla="*/ 832919 w 6581870"/>
              <a:gd name="connsiteY1" fmla="*/ 27160 h 552261"/>
              <a:gd name="connsiteX2" fmla="*/ 6581870 w 6581870"/>
              <a:gd name="connsiteY2" fmla="*/ 0 h 552261"/>
              <a:gd name="connsiteX0" fmla="*/ 0 w 6581870"/>
              <a:gd name="connsiteY0" fmla="*/ 534154 h 534154"/>
              <a:gd name="connsiteX1" fmla="*/ 832919 w 6581870"/>
              <a:gd name="connsiteY1" fmla="*/ 9053 h 534154"/>
              <a:gd name="connsiteX2" fmla="*/ 6581870 w 6581870"/>
              <a:gd name="connsiteY2" fmla="*/ 0 h 534154"/>
              <a:gd name="connsiteX0" fmla="*/ 0 w 7143185"/>
              <a:gd name="connsiteY0" fmla="*/ 534154 h 534154"/>
              <a:gd name="connsiteX1" fmla="*/ 832919 w 7143185"/>
              <a:gd name="connsiteY1" fmla="*/ 9053 h 534154"/>
              <a:gd name="connsiteX2" fmla="*/ 7143185 w 7143185"/>
              <a:gd name="connsiteY2" fmla="*/ 0 h 5341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143185" h="534154">
                <a:moveTo>
                  <a:pt x="0" y="534154"/>
                </a:moveTo>
                <a:lnTo>
                  <a:pt x="832919" y="9053"/>
                </a:lnTo>
                <a:lnTo>
                  <a:pt x="7143185" y="0"/>
                </a:lnTo>
              </a:path>
            </a:pathLst>
          </a:cu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790F928A-5BBA-D87B-D7EB-9E859E7D03E7}"/>
              </a:ext>
            </a:extLst>
          </p:cNvPr>
          <p:cNvSpPr/>
          <p:nvPr/>
        </p:nvSpPr>
        <p:spPr>
          <a:xfrm flipV="1">
            <a:off x="4372641" y="4860634"/>
            <a:ext cx="7143185" cy="534154"/>
          </a:xfrm>
          <a:custGeom>
            <a:avLst/>
            <a:gdLst>
              <a:gd name="connsiteX0" fmla="*/ 0 w 2227153"/>
              <a:gd name="connsiteY0" fmla="*/ 552261 h 552261"/>
              <a:gd name="connsiteX1" fmla="*/ 832919 w 2227153"/>
              <a:gd name="connsiteY1" fmla="*/ 27160 h 552261"/>
              <a:gd name="connsiteX2" fmla="*/ 2227153 w 2227153"/>
              <a:gd name="connsiteY2" fmla="*/ 0 h 552261"/>
              <a:gd name="connsiteX3" fmla="*/ 2227153 w 2227153"/>
              <a:gd name="connsiteY3" fmla="*/ 0 h 552261"/>
              <a:gd name="connsiteX0" fmla="*/ 0 w 2227153"/>
              <a:gd name="connsiteY0" fmla="*/ 552261 h 552261"/>
              <a:gd name="connsiteX1" fmla="*/ 832919 w 2227153"/>
              <a:gd name="connsiteY1" fmla="*/ 27160 h 552261"/>
              <a:gd name="connsiteX2" fmla="*/ 2227153 w 2227153"/>
              <a:gd name="connsiteY2" fmla="*/ 0 h 552261"/>
              <a:gd name="connsiteX3" fmla="*/ 2227153 w 2227153"/>
              <a:gd name="connsiteY3" fmla="*/ 36214 h 552261"/>
              <a:gd name="connsiteX0" fmla="*/ 0 w 2227153"/>
              <a:gd name="connsiteY0" fmla="*/ 552261 h 552261"/>
              <a:gd name="connsiteX1" fmla="*/ 832919 w 2227153"/>
              <a:gd name="connsiteY1" fmla="*/ 27160 h 552261"/>
              <a:gd name="connsiteX2" fmla="*/ 2227153 w 2227153"/>
              <a:gd name="connsiteY2" fmla="*/ 0 h 552261"/>
              <a:gd name="connsiteX0" fmla="*/ 0 w 2227153"/>
              <a:gd name="connsiteY0" fmla="*/ 534154 h 534154"/>
              <a:gd name="connsiteX1" fmla="*/ 832919 w 2227153"/>
              <a:gd name="connsiteY1" fmla="*/ 9053 h 534154"/>
              <a:gd name="connsiteX2" fmla="*/ 2227153 w 2227153"/>
              <a:gd name="connsiteY2" fmla="*/ 0 h 534154"/>
              <a:gd name="connsiteX0" fmla="*/ 0 w 6581870"/>
              <a:gd name="connsiteY0" fmla="*/ 552261 h 552261"/>
              <a:gd name="connsiteX1" fmla="*/ 832919 w 6581870"/>
              <a:gd name="connsiteY1" fmla="*/ 27160 h 552261"/>
              <a:gd name="connsiteX2" fmla="*/ 6581870 w 6581870"/>
              <a:gd name="connsiteY2" fmla="*/ 0 h 552261"/>
              <a:gd name="connsiteX0" fmla="*/ 0 w 6581870"/>
              <a:gd name="connsiteY0" fmla="*/ 534154 h 534154"/>
              <a:gd name="connsiteX1" fmla="*/ 832919 w 6581870"/>
              <a:gd name="connsiteY1" fmla="*/ 9053 h 534154"/>
              <a:gd name="connsiteX2" fmla="*/ 6581870 w 6581870"/>
              <a:gd name="connsiteY2" fmla="*/ 0 h 534154"/>
              <a:gd name="connsiteX0" fmla="*/ 0 w 7143185"/>
              <a:gd name="connsiteY0" fmla="*/ 534154 h 534154"/>
              <a:gd name="connsiteX1" fmla="*/ 832919 w 7143185"/>
              <a:gd name="connsiteY1" fmla="*/ 9053 h 534154"/>
              <a:gd name="connsiteX2" fmla="*/ 7143185 w 7143185"/>
              <a:gd name="connsiteY2" fmla="*/ 0 h 5341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143185" h="534154">
                <a:moveTo>
                  <a:pt x="0" y="534154"/>
                </a:moveTo>
                <a:lnTo>
                  <a:pt x="832919" y="9053"/>
                </a:lnTo>
                <a:lnTo>
                  <a:pt x="7143185" y="0"/>
                </a:lnTo>
              </a:path>
            </a:pathLst>
          </a:cu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green bag with a dollar sign&#10;&#10;AI-generated content may be incorrect.">
            <a:extLst>
              <a:ext uri="{FF2B5EF4-FFF2-40B4-BE49-F238E27FC236}">
                <a16:creationId xmlns:a16="http://schemas.microsoft.com/office/drawing/2014/main" id="{A0C5DDE3-AE3E-4B58-2C48-4D168D26D9FC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4044" y="2852209"/>
            <a:ext cx="1211178" cy="121117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A8C7C1E-848F-EACC-F895-4BADBD9D499D}"/>
              </a:ext>
            </a:extLst>
          </p:cNvPr>
          <p:cNvSpPr txBox="1"/>
          <p:nvPr/>
        </p:nvSpPr>
        <p:spPr>
          <a:xfrm>
            <a:off x="5386369" y="2043245"/>
            <a:ext cx="6129457" cy="30931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 rtl="1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ar-SA" sz="2000" b="1" dirty="0">
                <a:latin typeface="Yekan Bakh" panose="00000500000000000000" pitchFamily="50" charset="-78"/>
                <a:cs typeface="Yekan Bakh" panose="00000500000000000000" pitchFamily="50" charset="-78"/>
              </a:rPr>
              <a:t>محاسبه نقدینگی خالص قراردادهای صادرات / واردات</a:t>
            </a:r>
            <a:endParaRPr lang="en-US" sz="2000" b="1" dirty="0">
              <a:latin typeface="Yekan Bakh" panose="00000500000000000000" pitchFamily="50" charset="-78"/>
              <a:cs typeface="Yekan Bakh" panose="00000500000000000000" pitchFamily="50" charset="-78"/>
            </a:endParaRPr>
          </a:p>
          <a:p>
            <a:pPr marL="285750" indent="-285750" algn="just" rtl="1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ar-SA" sz="2000" b="1" dirty="0">
                <a:latin typeface="Yekan Bakh" panose="00000500000000000000" pitchFamily="50" charset="-78"/>
                <a:cs typeface="Yekan Bakh" panose="00000500000000000000" pitchFamily="50" charset="-78"/>
              </a:rPr>
              <a:t>هشدار بازگشت ارز دیرهنگام</a:t>
            </a:r>
            <a:endParaRPr lang="en-US" sz="2000" b="1" dirty="0">
              <a:latin typeface="Yekan Bakh" panose="00000500000000000000" pitchFamily="50" charset="-78"/>
              <a:cs typeface="Yekan Bakh" panose="00000500000000000000" pitchFamily="50" charset="-78"/>
            </a:endParaRPr>
          </a:p>
          <a:p>
            <a:pPr marL="285750" indent="-285750" algn="just" rtl="1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ar-SA" sz="2000" b="1" dirty="0">
                <a:latin typeface="Yekan Bakh" panose="00000500000000000000" pitchFamily="50" charset="-78"/>
                <a:cs typeface="Yekan Bakh" panose="00000500000000000000" pitchFamily="50" charset="-78"/>
              </a:rPr>
              <a:t>پیشنهاد مسیرهای پرداخت (یوان، درهم، تهاتر)</a:t>
            </a:r>
            <a:endParaRPr lang="en-US" sz="2000" b="1" dirty="0">
              <a:latin typeface="Yekan Bakh" panose="00000500000000000000" pitchFamily="50" charset="-78"/>
              <a:cs typeface="Yekan Bakh" panose="00000500000000000000" pitchFamily="50" charset="-78"/>
            </a:endParaRPr>
          </a:p>
          <a:p>
            <a:pPr marL="285750" indent="-285750" algn="just" rtl="1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000" b="1" dirty="0">
                <a:latin typeface="Yekan Bakh" panose="00000500000000000000" pitchFamily="50" charset="-78"/>
                <a:cs typeface="Yekan Bakh" panose="00000500000000000000" pitchFamily="50" charset="-78"/>
              </a:rPr>
              <a:t>  :KPI </a:t>
            </a:r>
            <a:r>
              <a:rPr lang="ar-SA" sz="2000" b="1" dirty="0">
                <a:latin typeface="Yekan Bakh" panose="00000500000000000000" pitchFamily="50" charset="-78"/>
                <a:cs typeface="Yekan Bakh" panose="00000500000000000000" pitchFamily="50" charset="-78"/>
              </a:rPr>
              <a:t>بازگشت ارز </a:t>
            </a:r>
            <a:r>
              <a:rPr lang="fa-IR" sz="2000" b="1" dirty="0">
                <a:latin typeface="Yekan Bakh" panose="00000500000000000000" pitchFamily="50" charset="-78"/>
                <a:cs typeface="Yekan Bakh" panose="00000500000000000000" pitchFamily="50" charset="-78"/>
              </a:rPr>
              <a:t>&gt;=</a:t>
            </a:r>
            <a:r>
              <a:rPr lang="ar-SA" sz="2000" b="1" dirty="0">
                <a:latin typeface="Yekan Bakh" panose="00000500000000000000" pitchFamily="50" charset="-78"/>
                <a:cs typeface="Yekan Bakh" panose="00000500000000000000" pitchFamily="50" charset="-78"/>
              </a:rPr>
              <a:t> </a:t>
            </a:r>
            <a:r>
              <a:rPr lang="fa-IR" sz="2000" b="1" dirty="0">
                <a:latin typeface="Yekan Bakh" panose="00000500000000000000" pitchFamily="50" charset="-78"/>
                <a:cs typeface="Yekan Bakh" panose="00000500000000000000" pitchFamily="50" charset="-78"/>
              </a:rPr>
              <a:t>60-90 </a:t>
            </a:r>
            <a:r>
              <a:rPr lang="ar-SA" sz="2000" b="1" dirty="0">
                <a:latin typeface="Yekan Bakh" panose="00000500000000000000" pitchFamily="50" charset="-78"/>
                <a:cs typeface="Yekan Bakh" panose="00000500000000000000" pitchFamily="50" charset="-78"/>
              </a:rPr>
              <a:t>روز</a:t>
            </a:r>
            <a:endParaRPr lang="en-US" sz="2000" b="1" dirty="0">
              <a:latin typeface="Yekan Bakh" panose="00000500000000000000" pitchFamily="50" charset="-78"/>
              <a:cs typeface="Yekan Bakh" panose="00000500000000000000" pitchFamily="50" charset="-78"/>
            </a:endParaRPr>
          </a:p>
          <a:p>
            <a:pPr marL="171450" indent="-171450" algn="just" rtl="1">
              <a:lnSpc>
                <a:spcPct val="200000"/>
              </a:lnSpc>
              <a:buFont typeface="Wingdings" panose="05000000000000000000" pitchFamily="2" charset="2"/>
              <a:buChar char="Ø"/>
            </a:pP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Yekan Bakh" panose="00000500000000000000" pitchFamily="50" charset="-78"/>
              <a:cs typeface="Yekan Bakh" panose="00000500000000000000" pitchFamily="50" charset="-78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B9D803-0CAC-3D32-EBCD-F6D2A5E804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282" y="6083322"/>
            <a:ext cx="11424894" cy="695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9740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400664-005D-3BD4-2037-A8DA228601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61337A7B-7B5A-678A-AC56-CF39045594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829515" y="-1829515"/>
            <a:ext cx="8532971" cy="12192001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E1693A5-1C4E-8B3D-7931-F2CB987D002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323926" y="866015"/>
            <a:ext cx="5191898" cy="724247"/>
          </a:xfrm>
        </p:spPr>
        <p:txBody>
          <a:bodyPr/>
          <a:lstStyle/>
          <a:p>
            <a:r>
              <a:rPr lang="ar-SA" sz="4000">
                <a:solidFill>
                  <a:srgbClr val="24428B"/>
                </a:solidFill>
                <a:latin typeface="Diba" panose="01000504000000020004" pitchFamily="2" charset="-78"/>
                <a:ea typeface="Diba" panose="01000504000000020004" pitchFamily="2" charset="-78"/>
                <a:cs typeface="Diba" panose="01000504000000020004" pitchFamily="2" charset="-78"/>
              </a:rPr>
              <a:t>ماژول کلیدی</a:t>
            </a:r>
            <a:r>
              <a:rPr lang="fa-IR" sz="4000">
                <a:solidFill>
                  <a:srgbClr val="24428B"/>
                </a:solidFill>
                <a:latin typeface="Diba" panose="01000504000000020004" pitchFamily="2" charset="-78"/>
                <a:ea typeface="Diba" panose="01000504000000020004" pitchFamily="2" charset="-78"/>
                <a:cs typeface="Diba" panose="01000504000000020004" pitchFamily="2" charset="-78"/>
              </a:rPr>
              <a:t> </a:t>
            </a:r>
            <a:r>
              <a:rPr lang="fa-IR" sz="4000">
                <a:solidFill>
                  <a:srgbClr val="24428B"/>
                </a:solidFill>
                <a:latin typeface="Diba" panose="01000504000000020004" pitchFamily="2" charset="-78"/>
                <a:ea typeface="Diba" panose="01000504000000020004" pitchFamily="2" charset="-78"/>
                <a:cs typeface="2  Jadid" panose="00000700000000000000" pitchFamily="2" charset="-78"/>
              </a:rPr>
              <a:t>2</a:t>
            </a:r>
            <a:r>
              <a:rPr lang="fa-IR" sz="4000">
                <a:solidFill>
                  <a:srgbClr val="24428B"/>
                </a:solidFill>
                <a:latin typeface="Diba" panose="01000504000000020004" pitchFamily="2" charset="-78"/>
                <a:ea typeface="Diba" panose="01000504000000020004" pitchFamily="2" charset="-78"/>
                <a:cs typeface="Diba" panose="01000504000000020004" pitchFamily="2" charset="-78"/>
              </a:rPr>
              <a:t>: منابع انسانی</a:t>
            </a:r>
            <a:endParaRPr lang="en-US" sz="4000" dirty="0">
              <a:solidFill>
                <a:srgbClr val="24428B"/>
              </a:solidFill>
              <a:latin typeface="Diba" panose="01000504000000020004" pitchFamily="2" charset="-78"/>
              <a:ea typeface="Diba" panose="01000504000000020004" pitchFamily="2" charset="-78"/>
              <a:cs typeface="Diba" panose="01000504000000020004" pitchFamily="2" charset="-78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CB4F3D0-7172-EFE7-64B3-465692078D9F}"/>
              </a:ext>
            </a:extLst>
          </p:cNvPr>
          <p:cNvGrpSpPr/>
          <p:nvPr/>
        </p:nvGrpSpPr>
        <p:grpSpPr>
          <a:xfrm>
            <a:off x="799768" y="1961520"/>
            <a:ext cx="2957638" cy="2951939"/>
            <a:chOff x="965233" y="1656784"/>
            <a:chExt cx="4266463" cy="4258242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8AC9F021-FBEA-2E5C-BD77-6390260F4EAB}"/>
                </a:ext>
              </a:extLst>
            </p:cNvPr>
            <p:cNvGrpSpPr/>
            <p:nvPr/>
          </p:nvGrpSpPr>
          <p:grpSpPr>
            <a:xfrm>
              <a:off x="1651092" y="2331456"/>
              <a:ext cx="2902801" cy="2901312"/>
              <a:chOff x="4574848" y="1897856"/>
              <a:chExt cx="3028217" cy="3026664"/>
            </a:xfrm>
          </p:grpSpPr>
          <p:sp>
            <p:nvSpPr>
              <p:cNvPr id="4" name="Freeform: Shape 3">
                <a:extLst>
                  <a:ext uri="{FF2B5EF4-FFF2-40B4-BE49-F238E27FC236}">
                    <a16:creationId xmlns:a16="http://schemas.microsoft.com/office/drawing/2014/main" id="{54D4F9A5-BCD7-57B9-E491-BB48E49D36EF}"/>
                  </a:ext>
                </a:extLst>
              </p:cNvPr>
              <p:cNvSpPr/>
              <p:nvPr/>
            </p:nvSpPr>
            <p:spPr>
              <a:xfrm>
                <a:off x="4575623" y="1897856"/>
                <a:ext cx="3026663" cy="3026664"/>
              </a:xfrm>
              <a:custGeom>
                <a:avLst/>
                <a:gdLst>
                  <a:gd name="connsiteX0" fmla="*/ 3057049 w 3057525"/>
                  <a:gd name="connsiteY0" fmla="*/ 1532096 h 3057525"/>
                  <a:gd name="connsiteX1" fmla="*/ 1532096 w 3057525"/>
                  <a:gd name="connsiteY1" fmla="*/ 3057049 h 3057525"/>
                  <a:gd name="connsiteX2" fmla="*/ 7144 w 3057525"/>
                  <a:gd name="connsiteY2" fmla="*/ 1532096 h 3057525"/>
                  <a:gd name="connsiteX3" fmla="*/ 1532096 w 3057525"/>
                  <a:gd name="connsiteY3" fmla="*/ 7144 h 3057525"/>
                  <a:gd name="connsiteX4" fmla="*/ 3057049 w 3057525"/>
                  <a:gd name="connsiteY4" fmla="*/ 1532096 h 3057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57525" h="3057525">
                    <a:moveTo>
                      <a:pt x="3057049" y="1532096"/>
                    </a:moveTo>
                    <a:cubicBezTo>
                      <a:pt x="3057049" y="2374304"/>
                      <a:pt x="2374304" y="3057049"/>
                      <a:pt x="1532096" y="3057049"/>
                    </a:cubicBezTo>
                    <a:cubicBezTo>
                      <a:pt x="689888" y="3057049"/>
                      <a:pt x="7144" y="2374304"/>
                      <a:pt x="7144" y="1532096"/>
                    </a:cubicBezTo>
                    <a:cubicBezTo>
                      <a:pt x="7144" y="689888"/>
                      <a:pt x="689888" y="7144"/>
                      <a:pt x="1532096" y="7144"/>
                    </a:cubicBezTo>
                    <a:cubicBezTo>
                      <a:pt x="2374304" y="7144"/>
                      <a:pt x="3057049" y="689888"/>
                      <a:pt x="3057049" y="1532096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 w="9525" cap="flat">
                <a:noFill/>
                <a:prstDash val="solid"/>
                <a:miter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" name="Freeform: Shape 4">
                <a:extLst>
                  <a:ext uri="{FF2B5EF4-FFF2-40B4-BE49-F238E27FC236}">
                    <a16:creationId xmlns:a16="http://schemas.microsoft.com/office/drawing/2014/main" id="{5124AEC6-76D6-B488-C3CA-4F2154FB702F}"/>
                  </a:ext>
                </a:extLst>
              </p:cNvPr>
              <p:cNvSpPr/>
              <p:nvPr/>
            </p:nvSpPr>
            <p:spPr>
              <a:xfrm>
                <a:off x="4574848" y="1907000"/>
                <a:ext cx="3028217" cy="2962327"/>
              </a:xfrm>
              <a:custGeom>
                <a:avLst/>
                <a:gdLst>
                  <a:gd name="connsiteX0" fmla="*/ 2863236 w 3028217"/>
                  <a:gd name="connsiteY0" fmla="*/ 2049564 h 2962327"/>
                  <a:gd name="connsiteX1" fmla="*/ 2844662 w 3028217"/>
                  <a:gd name="connsiteY1" fmla="*/ 2065518 h 2962327"/>
                  <a:gd name="connsiteX2" fmla="*/ 2847519 w 3028217"/>
                  <a:gd name="connsiteY2" fmla="*/ 2116953 h 2962327"/>
                  <a:gd name="connsiteX3" fmla="*/ 2887525 w 3028217"/>
                  <a:gd name="connsiteY3" fmla="*/ 2084568 h 2962327"/>
                  <a:gd name="connsiteX4" fmla="*/ 2890382 w 3028217"/>
                  <a:gd name="connsiteY4" fmla="*/ 2078853 h 2962327"/>
                  <a:gd name="connsiteX5" fmla="*/ 2890382 w 3028217"/>
                  <a:gd name="connsiteY5" fmla="*/ 2057898 h 2962327"/>
                  <a:gd name="connsiteX6" fmla="*/ 2863236 w 3028217"/>
                  <a:gd name="connsiteY6" fmla="*/ 2049564 h 2962327"/>
                  <a:gd name="connsiteX7" fmla="*/ 2453184 w 3028217"/>
                  <a:gd name="connsiteY7" fmla="*/ 1703568 h 2962327"/>
                  <a:gd name="connsiteX8" fmla="*/ 2444611 w 3028217"/>
                  <a:gd name="connsiteY8" fmla="*/ 1714046 h 2962327"/>
                  <a:gd name="connsiteX9" fmla="*/ 2467471 w 3028217"/>
                  <a:gd name="connsiteY9" fmla="*/ 1740716 h 2962327"/>
                  <a:gd name="connsiteX10" fmla="*/ 2482711 w 3028217"/>
                  <a:gd name="connsiteY10" fmla="*/ 1728333 h 2962327"/>
                  <a:gd name="connsiteX11" fmla="*/ 2453184 w 3028217"/>
                  <a:gd name="connsiteY11" fmla="*/ 1703568 h 2962327"/>
                  <a:gd name="connsiteX12" fmla="*/ 802501 w 3028217"/>
                  <a:gd name="connsiteY12" fmla="*/ 1583553 h 2962327"/>
                  <a:gd name="connsiteX13" fmla="*/ 812026 w 3028217"/>
                  <a:gd name="connsiteY13" fmla="*/ 1589268 h 2962327"/>
                  <a:gd name="connsiteX14" fmla="*/ 802501 w 3028217"/>
                  <a:gd name="connsiteY14" fmla="*/ 1599745 h 2962327"/>
                  <a:gd name="connsiteX15" fmla="*/ 792024 w 3028217"/>
                  <a:gd name="connsiteY15" fmla="*/ 1594030 h 2962327"/>
                  <a:gd name="connsiteX16" fmla="*/ 802501 w 3028217"/>
                  <a:gd name="connsiteY16" fmla="*/ 1583553 h 2962327"/>
                  <a:gd name="connsiteX17" fmla="*/ 573901 w 3028217"/>
                  <a:gd name="connsiteY17" fmla="*/ 1577838 h 2962327"/>
                  <a:gd name="connsiteX18" fmla="*/ 592951 w 3028217"/>
                  <a:gd name="connsiteY18" fmla="*/ 1589268 h 2962327"/>
                  <a:gd name="connsiteX19" fmla="*/ 584379 w 3028217"/>
                  <a:gd name="connsiteY19" fmla="*/ 1596888 h 2962327"/>
                  <a:gd name="connsiteX20" fmla="*/ 565329 w 3028217"/>
                  <a:gd name="connsiteY20" fmla="*/ 1587363 h 2962327"/>
                  <a:gd name="connsiteX21" fmla="*/ 573901 w 3028217"/>
                  <a:gd name="connsiteY21" fmla="*/ 1577838 h 2962327"/>
                  <a:gd name="connsiteX22" fmla="*/ 698678 w 3028217"/>
                  <a:gd name="connsiteY22" fmla="*/ 1550216 h 2962327"/>
                  <a:gd name="connsiteX23" fmla="*/ 763448 w 3028217"/>
                  <a:gd name="connsiteY23" fmla="*/ 1592126 h 2962327"/>
                  <a:gd name="connsiteX24" fmla="*/ 678676 w 3028217"/>
                  <a:gd name="connsiteY24" fmla="*/ 1592126 h 2962327"/>
                  <a:gd name="connsiteX25" fmla="*/ 698678 w 3028217"/>
                  <a:gd name="connsiteY25" fmla="*/ 1550216 h 2962327"/>
                  <a:gd name="connsiteX26" fmla="*/ 492939 w 3028217"/>
                  <a:gd name="connsiteY26" fmla="*/ 1460681 h 2962327"/>
                  <a:gd name="connsiteX27" fmla="*/ 562471 w 3028217"/>
                  <a:gd name="connsiteY27" fmla="*/ 1479731 h 2962327"/>
                  <a:gd name="connsiteX28" fmla="*/ 646291 w 3028217"/>
                  <a:gd name="connsiteY28" fmla="*/ 1537833 h 2962327"/>
                  <a:gd name="connsiteX29" fmla="*/ 577711 w 3028217"/>
                  <a:gd name="connsiteY29" fmla="*/ 1525451 h 2962327"/>
                  <a:gd name="connsiteX30" fmla="*/ 527229 w 3028217"/>
                  <a:gd name="connsiteY30" fmla="*/ 1487351 h 2962327"/>
                  <a:gd name="connsiteX31" fmla="*/ 525032 w 3028217"/>
                  <a:gd name="connsiteY31" fmla="*/ 1486533 h 2962327"/>
                  <a:gd name="connsiteX32" fmla="*/ 527229 w 3028217"/>
                  <a:gd name="connsiteY32" fmla="*/ 1488303 h 2962327"/>
                  <a:gd name="connsiteX33" fmla="*/ 451029 w 3028217"/>
                  <a:gd name="connsiteY33" fmla="*/ 1494971 h 2962327"/>
                  <a:gd name="connsiteX34" fmla="*/ 492939 w 3028217"/>
                  <a:gd name="connsiteY34" fmla="*/ 1460681 h 2962327"/>
                  <a:gd name="connsiteX35" fmla="*/ 592475 w 3028217"/>
                  <a:gd name="connsiteY35" fmla="*/ 1413889 h 2962327"/>
                  <a:gd name="connsiteX36" fmla="*/ 596761 w 3028217"/>
                  <a:gd name="connsiteY36" fmla="*/ 1414961 h 2962327"/>
                  <a:gd name="connsiteX37" fmla="*/ 595809 w 3028217"/>
                  <a:gd name="connsiteY37" fmla="*/ 1447346 h 2962327"/>
                  <a:gd name="connsiteX38" fmla="*/ 588189 w 3028217"/>
                  <a:gd name="connsiteY38" fmla="*/ 1414961 h 2962327"/>
                  <a:gd name="connsiteX39" fmla="*/ 592475 w 3028217"/>
                  <a:gd name="connsiteY39" fmla="*/ 1413889 h 2962327"/>
                  <a:gd name="connsiteX40" fmla="*/ 2633206 w 3028217"/>
                  <a:gd name="connsiteY40" fmla="*/ 1174931 h 2962327"/>
                  <a:gd name="connsiteX41" fmla="*/ 2673211 w 3028217"/>
                  <a:gd name="connsiteY41" fmla="*/ 1180646 h 2962327"/>
                  <a:gd name="connsiteX42" fmla="*/ 2633206 w 3028217"/>
                  <a:gd name="connsiteY42" fmla="*/ 1174931 h 2962327"/>
                  <a:gd name="connsiteX43" fmla="*/ 2477948 w 3028217"/>
                  <a:gd name="connsiteY43" fmla="*/ 1095873 h 2962327"/>
                  <a:gd name="connsiteX44" fmla="*/ 2484616 w 3028217"/>
                  <a:gd name="connsiteY44" fmla="*/ 1110160 h 2962327"/>
                  <a:gd name="connsiteX45" fmla="*/ 2464613 w 3028217"/>
                  <a:gd name="connsiteY45" fmla="*/ 1135878 h 2962327"/>
                  <a:gd name="connsiteX46" fmla="*/ 2444611 w 3028217"/>
                  <a:gd name="connsiteY46" fmla="*/ 1144450 h 2962327"/>
                  <a:gd name="connsiteX47" fmla="*/ 2415083 w 3028217"/>
                  <a:gd name="connsiteY47" fmla="*/ 1119685 h 2962327"/>
                  <a:gd name="connsiteX48" fmla="*/ 2446516 w 3028217"/>
                  <a:gd name="connsiteY48" fmla="*/ 1114923 h 2962327"/>
                  <a:gd name="connsiteX49" fmla="*/ 2477948 w 3028217"/>
                  <a:gd name="connsiteY49" fmla="*/ 1095873 h 2962327"/>
                  <a:gd name="connsiteX50" fmla="*/ 2344599 w 3028217"/>
                  <a:gd name="connsiteY50" fmla="*/ 1039676 h 2962327"/>
                  <a:gd name="connsiteX51" fmla="*/ 2355076 w 3028217"/>
                  <a:gd name="connsiteY51" fmla="*/ 1066346 h 2962327"/>
                  <a:gd name="connsiteX52" fmla="*/ 2341741 w 3028217"/>
                  <a:gd name="connsiteY52" fmla="*/ 1092063 h 2962327"/>
                  <a:gd name="connsiteX53" fmla="*/ 2328406 w 3028217"/>
                  <a:gd name="connsiteY53" fmla="*/ 1065393 h 2962327"/>
                  <a:gd name="connsiteX54" fmla="*/ 2344599 w 3028217"/>
                  <a:gd name="connsiteY54" fmla="*/ 1039676 h 2962327"/>
                  <a:gd name="connsiteX55" fmla="*/ 699631 w 3028217"/>
                  <a:gd name="connsiteY55" fmla="*/ 966334 h 2962327"/>
                  <a:gd name="connsiteX56" fmla="*/ 616764 w 3028217"/>
                  <a:gd name="connsiteY56" fmla="*/ 992051 h 2962327"/>
                  <a:gd name="connsiteX57" fmla="*/ 699631 w 3028217"/>
                  <a:gd name="connsiteY57" fmla="*/ 966334 h 2962327"/>
                  <a:gd name="connsiteX58" fmla="*/ 2786559 w 3028217"/>
                  <a:gd name="connsiteY58" fmla="*/ 938711 h 2962327"/>
                  <a:gd name="connsiteX59" fmla="*/ 2814181 w 3028217"/>
                  <a:gd name="connsiteY59" fmla="*/ 938711 h 2962327"/>
                  <a:gd name="connsiteX60" fmla="*/ 2814181 w 3028217"/>
                  <a:gd name="connsiteY60" fmla="*/ 945378 h 2962327"/>
                  <a:gd name="connsiteX61" fmla="*/ 2786559 w 3028217"/>
                  <a:gd name="connsiteY61" fmla="*/ 938711 h 2962327"/>
                  <a:gd name="connsiteX62" fmla="*/ 737731 w 3028217"/>
                  <a:gd name="connsiteY62" fmla="*/ 935019 h 2962327"/>
                  <a:gd name="connsiteX63" fmla="*/ 702489 w 3028217"/>
                  <a:gd name="connsiteY63" fmla="*/ 951093 h 2962327"/>
                  <a:gd name="connsiteX64" fmla="*/ 770116 w 3028217"/>
                  <a:gd name="connsiteY64" fmla="*/ 936805 h 2962327"/>
                  <a:gd name="connsiteX65" fmla="*/ 737731 w 3028217"/>
                  <a:gd name="connsiteY65" fmla="*/ 935019 h 2962327"/>
                  <a:gd name="connsiteX66" fmla="*/ 619383 w 3028217"/>
                  <a:gd name="connsiteY66" fmla="*/ 880251 h 2962327"/>
                  <a:gd name="connsiteX67" fmla="*/ 608191 w 3028217"/>
                  <a:gd name="connsiteY67" fmla="*/ 882513 h 2962327"/>
                  <a:gd name="connsiteX68" fmla="*/ 541516 w 3028217"/>
                  <a:gd name="connsiteY68" fmla="*/ 968238 h 2962327"/>
                  <a:gd name="connsiteX69" fmla="*/ 558661 w 3028217"/>
                  <a:gd name="connsiteY69" fmla="*/ 975858 h 2962327"/>
                  <a:gd name="connsiteX70" fmla="*/ 578664 w 3028217"/>
                  <a:gd name="connsiteY70" fmla="*/ 949188 h 2962327"/>
                  <a:gd name="connsiteX71" fmla="*/ 623431 w 3028217"/>
                  <a:gd name="connsiteY71" fmla="*/ 890133 h 2962327"/>
                  <a:gd name="connsiteX72" fmla="*/ 619383 w 3028217"/>
                  <a:gd name="connsiteY72" fmla="*/ 880251 h 2962327"/>
                  <a:gd name="connsiteX73" fmla="*/ 659626 w 3028217"/>
                  <a:gd name="connsiteY73" fmla="*/ 872036 h 2962327"/>
                  <a:gd name="connsiteX74" fmla="*/ 647244 w 3028217"/>
                  <a:gd name="connsiteY74" fmla="*/ 879656 h 2962327"/>
                  <a:gd name="connsiteX75" fmla="*/ 657721 w 3028217"/>
                  <a:gd name="connsiteY75" fmla="*/ 950141 h 2962327"/>
                  <a:gd name="connsiteX76" fmla="*/ 683439 w 3028217"/>
                  <a:gd name="connsiteY76" fmla="*/ 913946 h 2962327"/>
                  <a:gd name="connsiteX77" fmla="*/ 711061 w 3028217"/>
                  <a:gd name="connsiteY77" fmla="*/ 910136 h 2962327"/>
                  <a:gd name="connsiteX78" fmla="*/ 709156 w 3028217"/>
                  <a:gd name="connsiteY78" fmla="*/ 891086 h 2962327"/>
                  <a:gd name="connsiteX79" fmla="*/ 659626 w 3028217"/>
                  <a:gd name="connsiteY79" fmla="*/ 872036 h 2962327"/>
                  <a:gd name="connsiteX80" fmla="*/ 620410 w 3028217"/>
                  <a:gd name="connsiteY80" fmla="*/ 803828 h 2962327"/>
                  <a:gd name="connsiteX81" fmla="*/ 603429 w 3028217"/>
                  <a:gd name="connsiteY81" fmla="*/ 807266 h 2962327"/>
                  <a:gd name="connsiteX82" fmla="*/ 532944 w 3028217"/>
                  <a:gd name="connsiteY82" fmla="*/ 841556 h 2962327"/>
                  <a:gd name="connsiteX83" fmla="*/ 541516 w 3028217"/>
                  <a:gd name="connsiteY83" fmla="*/ 855843 h 2962327"/>
                  <a:gd name="connsiteX84" fmla="*/ 602476 w 3028217"/>
                  <a:gd name="connsiteY84" fmla="*/ 859653 h 2962327"/>
                  <a:gd name="connsiteX85" fmla="*/ 652959 w 3028217"/>
                  <a:gd name="connsiteY85" fmla="*/ 835841 h 2962327"/>
                  <a:gd name="connsiteX86" fmla="*/ 620410 w 3028217"/>
                  <a:gd name="connsiteY86" fmla="*/ 803828 h 2962327"/>
                  <a:gd name="connsiteX87" fmla="*/ 2051228 w 3028217"/>
                  <a:gd name="connsiteY87" fmla="*/ 690108 h 2962327"/>
                  <a:gd name="connsiteX88" fmla="*/ 2074088 w 3028217"/>
                  <a:gd name="connsiteY88" fmla="*/ 722493 h 2962327"/>
                  <a:gd name="connsiteX89" fmla="*/ 2021701 w 3028217"/>
                  <a:gd name="connsiteY89" fmla="*/ 782500 h 2962327"/>
                  <a:gd name="connsiteX90" fmla="*/ 2000746 w 3028217"/>
                  <a:gd name="connsiteY90" fmla="*/ 772023 h 2962327"/>
                  <a:gd name="connsiteX91" fmla="*/ 2036941 w 3028217"/>
                  <a:gd name="connsiteY91" fmla="*/ 698680 h 2962327"/>
                  <a:gd name="connsiteX92" fmla="*/ 2051228 w 3028217"/>
                  <a:gd name="connsiteY92" fmla="*/ 690108 h 2962327"/>
                  <a:gd name="connsiteX93" fmla="*/ 2111236 w 3028217"/>
                  <a:gd name="connsiteY93" fmla="*/ 608669 h 2962327"/>
                  <a:gd name="connsiteX94" fmla="*/ 2113141 w 3028217"/>
                  <a:gd name="connsiteY94" fmla="*/ 623433 h 2962327"/>
                  <a:gd name="connsiteX95" fmla="*/ 2111236 w 3028217"/>
                  <a:gd name="connsiteY95" fmla="*/ 626290 h 2962327"/>
                  <a:gd name="connsiteX96" fmla="*/ 2159814 w 3028217"/>
                  <a:gd name="connsiteY96" fmla="*/ 711063 h 2962327"/>
                  <a:gd name="connsiteX97" fmla="*/ 2199819 w 3028217"/>
                  <a:gd name="connsiteY97" fmla="*/ 758688 h 2962327"/>
                  <a:gd name="connsiteX98" fmla="*/ 2176959 w 3028217"/>
                  <a:gd name="connsiteY98" fmla="*/ 800598 h 2962327"/>
                  <a:gd name="connsiteX99" fmla="*/ 2092186 w 3028217"/>
                  <a:gd name="connsiteY99" fmla="*/ 814885 h 2962327"/>
                  <a:gd name="connsiteX100" fmla="*/ 2092186 w 3028217"/>
                  <a:gd name="connsiteY100" fmla="*/ 777738 h 2962327"/>
                  <a:gd name="connsiteX101" fmla="*/ 2111236 w 3028217"/>
                  <a:gd name="connsiteY101" fmla="*/ 740590 h 2962327"/>
                  <a:gd name="connsiteX102" fmla="*/ 2110284 w 3028217"/>
                  <a:gd name="connsiteY102" fmla="*/ 710110 h 2962327"/>
                  <a:gd name="connsiteX103" fmla="*/ 2076946 w 3028217"/>
                  <a:gd name="connsiteY103" fmla="*/ 669153 h 2962327"/>
                  <a:gd name="connsiteX104" fmla="*/ 2097901 w 3028217"/>
                  <a:gd name="connsiteY104" fmla="*/ 611050 h 2962327"/>
                  <a:gd name="connsiteX105" fmla="*/ 2111236 w 3028217"/>
                  <a:gd name="connsiteY105" fmla="*/ 608669 h 2962327"/>
                  <a:gd name="connsiteX106" fmla="*/ 927279 w 3028217"/>
                  <a:gd name="connsiteY106" fmla="*/ 479605 h 2962327"/>
                  <a:gd name="connsiteX107" fmla="*/ 933946 w 3028217"/>
                  <a:gd name="connsiteY107" fmla="*/ 486273 h 2962327"/>
                  <a:gd name="connsiteX108" fmla="*/ 929184 w 3028217"/>
                  <a:gd name="connsiteY108" fmla="*/ 493893 h 2962327"/>
                  <a:gd name="connsiteX109" fmla="*/ 919659 w 3028217"/>
                  <a:gd name="connsiteY109" fmla="*/ 488178 h 2962327"/>
                  <a:gd name="connsiteX110" fmla="*/ 927279 w 3028217"/>
                  <a:gd name="connsiteY110" fmla="*/ 479605 h 2962327"/>
                  <a:gd name="connsiteX111" fmla="*/ 1938089 w 3028217"/>
                  <a:gd name="connsiteY111" fmla="*/ 417931 h 2962327"/>
                  <a:gd name="connsiteX112" fmla="*/ 1959789 w 3028217"/>
                  <a:gd name="connsiteY112" fmla="*/ 441505 h 2962327"/>
                  <a:gd name="connsiteX113" fmla="*/ 1940739 w 3028217"/>
                  <a:gd name="connsiteY113" fmla="*/ 466270 h 2962327"/>
                  <a:gd name="connsiteX114" fmla="*/ 1842631 w 3028217"/>
                  <a:gd name="connsiteY114" fmla="*/ 480558 h 2962327"/>
                  <a:gd name="connsiteX115" fmla="*/ 1832154 w 3028217"/>
                  <a:gd name="connsiteY115" fmla="*/ 458650 h 2962327"/>
                  <a:gd name="connsiteX116" fmla="*/ 1833106 w 3028217"/>
                  <a:gd name="connsiteY116" fmla="*/ 431980 h 2962327"/>
                  <a:gd name="connsiteX117" fmla="*/ 1845489 w 3028217"/>
                  <a:gd name="connsiteY117" fmla="*/ 423408 h 2962327"/>
                  <a:gd name="connsiteX118" fmla="*/ 1857871 w 3028217"/>
                  <a:gd name="connsiteY118" fmla="*/ 432933 h 2962327"/>
                  <a:gd name="connsiteX119" fmla="*/ 1926451 w 3028217"/>
                  <a:gd name="connsiteY119" fmla="*/ 418645 h 2962327"/>
                  <a:gd name="connsiteX120" fmla="*/ 1938089 w 3028217"/>
                  <a:gd name="connsiteY120" fmla="*/ 417931 h 2962327"/>
                  <a:gd name="connsiteX121" fmla="*/ 904419 w 3028217"/>
                  <a:gd name="connsiteY121" fmla="*/ 389118 h 2962327"/>
                  <a:gd name="connsiteX122" fmla="*/ 938709 w 3028217"/>
                  <a:gd name="connsiteY122" fmla="*/ 433886 h 2962327"/>
                  <a:gd name="connsiteX123" fmla="*/ 942519 w 3028217"/>
                  <a:gd name="connsiteY123" fmla="*/ 446268 h 2962327"/>
                  <a:gd name="connsiteX124" fmla="*/ 931089 w 3028217"/>
                  <a:gd name="connsiteY124" fmla="*/ 449125 h 2962327"/>
                  <a:gd name="connsiteX125" fmla="*/ 878701 w 3028217"/>
                  <a:gd name="connsiteY125" fmla="*/ 449125 h 2962327"/>
                  <a:gd name="connsiteX126" fmla="*/ 856794 w 3028217"/>
                  <a:gd name="connsiteY126" fmla="*/ 443411 h 2962327"/>
                  <a:gd name="connsiteX127" fmla="*/ 867271 w 3028217"/>
                  <a:gd name="connsiteY127" fmla="*/ 412930 h 2962327"/>
                  <a:gd name="connsiteX128" fmla="*/ 904419 w 3028217"/>
                  <a:gd name="connsiteY128" fmla="*/ 389118 h 2962327"/>
                  <a:gd name="connsiteX129" fmla="*/ 1062534 w 3028217"/>
                  <a:gd name="connsiteY129" fmla="*/ 340541 h 2962327"/>
                  <a:gd name="connsiteX130" fmla="*/ 1083489 w 3028217"/>
                  <a:gd name="connsiteY130" fmla="*/ 353876 h 2962327"/>
                  <a:gd name="connsiteX131" fmla="*/ 1053961 w 3028217"/>
                  <a:gd name="connsiteY131" fmla="*/ 360543 h 2962327"/>
                  <a:gd name="connsiteX132" fmla="*/ 1062534 w 3028217"/>
                  <a:gd name="connsiteY132" fmla="*/ 340541 h 2962327"/>
                  <a:gd name="connsiteX133" fmla="*/ 2471113 w 3028217"/>
                  <a:gd name="connsiteY133" fmla="*/ 336025 h 2962327"/>
                  <a:gd name="connsiteX134" fmla="*/ 2521763 w 3028217"/>
                  <a:gd name="connsiteY134" fmla="*/ 370068 h 2962327"/>
                  <a:gd name="connsiteX135" fmla="*/ 2848471 w 3028217"/>
                  <a:gd name="connsiteY135" fmla="*/ 785358 h 2962327"/>
                  <a:gd name="connsiteX136" fmla="*/ 2920861 w 3028217"/>
                  <a:gd name="connsiteY136" fmla="*/ 940616 h 2962327"/>
                  <a:gd name="connsiteX137" fmla="*/ 2926576 w 3028217"/>
                  <a:gd name="connsiteY137" fmla="*/ 977763 h 2962327"/>
                  <a:gd name="connsiteX138" fmla="*/ 2847518 w 3028217"/>
                  <a:gd name="connsiteY138" fmla="*/ 938711 h 2962327"/>
                  <a:gd name="connsiteX139" fmla="*/ 2864663 w 3028217"/>
                  <a:gd name="connsiteY139" fmla="*/ 890133 h 2962327"/>
                  <a:gd name="connsiteX140" fmla="*/ 2810371 w 3028217"/>
                  <a:gd name="connsiteY140" fmla="*/ 908231 h 2962327"/>
                  <a:gd name="connsiteX141" fmla="*/ 2757031 w 3028217"/>
                  <a:gd name="connsiteY141" fmla="*/ 904421 h 2962327"/>
                  <a:gd name="connsiteX142" fmla="*/ 2728456 w 3028217"/>
                  <a:gd name="connsiteY142" fmla="*/ 916803 h 2962327"/>
                  <a:gd name="connsiteX143" fmla="*/ 2707501 w 3028217"/>
                  <a:gd name="connsiteY143" fmla="*/ 971096 h 2962327"/>
                  <a:gd name="connsiteX144" fmla="*/ 2706548 w 3028217"/>
                  <a:gd name="connsiteY144" fmla="*/ 1011101 h 2962327"/>
                  <a:gd name="connsiteX145" fmla="*/ 2712263 w 3028217"/>
                  <a:gd name="connsiteY145" fmla="*/ 1044438 h 2962327"/>
                  <a:gd name="connsiteX146" fmla="*/ 2750438 w 3028217"/>
                  <a:gd name="connsiteY146" fmla="*/ 1026892 h 2962327"/>
                  <a:gd name="connsiteX147" fmla="*/ 2757317 w 3028217"/>
                  <a:gd name="connsiteY147" fmla="*/ 1029909 h 2962327"/>
                  <a:gd name="connsiteX148" fmla="*/ 2760842 w 3028217"/>
                  <a:gd name="connsiteY148" fmla="*/ 1028246 h 2962327"/>
                  <a:gd name="connsiteX149" fmla="*/ 2785607 w 3028217"/>
                  <a:gd name="connsiteY149" fmla="*/ 1010148 h 2962327"/>
                  <a:gd name="connsiteX150" fmla="*/ 2804538 w 3028217"/>
                  <a:gd name="connsiteY150" fmla="*/ 1006457 h 2962327"/>
                  <a:gd name="connsiteX151" fmla="*/ 2822755 w 3028217"/>
                  <a:gd name="connsiteY151" fmla="*/ 1009196 h 2962327"/>
                  <a:gd name="connsiteX152" fmla="*/ 2938959 w 3028217"/>
                  <a:gd name="connsiteY152" fmla="*/ 1031103 h 2962327"/>
                  <a:gd name="connsiteX153" fmla="*/ 2959915 w 3028217"/>
                  <a:gd name="connsiteY153" fmla="*/ 1058726 h 2962327"/>
                  <a:gd name="connsiteX154" fmla="*/ 3021827 w 3028217"/>
                  <a:gd name="connsiteY154" fmla="*/ 1368288 h 2962327"/>
                  <a:gd name="connsiteX155" fmla="*/ 3027542 w 3028217"/>
                  <a:gd name="connsiteY155" fmla="*/ 1562598 h 2962327"/>
                  <a:gd name="connsiteX156" fmla="*/ 3020874 w 3028217"/>
                  <a:gd name="connsiteY156" fmla="*/ 1594983 h 2962327"/>
                  <a:gd name="connsiteX157" fmla="*/ 2958009 w 3028217"/>
                  <a:gd name="connsiteY157" fmla="*/ 1512116 h 2962327"/>
                  <a:gd name="connsiteX158" fmla="*/ 2918005 w 3028217"/>
                  <a:gd name="connsiteY158" fmla="*/ 1446393 h 2962327"/>
                  <a:gd name="connsiteX159" fmla="*/ 2860855 w 3028217"/>
                  <a:gd name="connsiteY159" fmla="*/ 1371146 h 2962327"/>
                  <a:gd name="connsiteX160" fmla="*/ 2831327 w 3028217"/>
                  <a:gd name="connsiteY160" fmla="*/ 1343523 h 2962327"/>
                  <a:gd name="connsiteX161" fmla="*/ 2856092 w 3028217"/>
                  <a:gd name="connsiteY161" fmla="*/ 1380671 h 2962327"/>
                  <a:gd name="connsiteX162" fmla="*/ 2930387 w 3028217"/>
                  <a:gd name="connsiteY162" fmla="*/ 1514021 h 2962327"/>
                  <a:gd name="connsiteX163" fmla="*/ 2939912 w 3028217"/>
                  <a:gd name="connsiteY163" fmla="*/ 1546406 h 2962327"/>
                  <a:gd name="connsiteX164" fmla="*/ 2962772 w 3028217"/>
                  <a:gd name="connsiteY164" fmla="*/ 1597841 h 2962327"/>
                  <a:gd name="connsiteX165" fmla="*/ 2999919 w 3028217"/>
                  <a:gd name="connsiteY165" fmla="*/ 1683566 h 2962327"/>
                  <a:gd name="connsiteX166" fmla="*/ 3012302 w 3028217"/>
                  <a:gd name="connsiteY166" fmla="*/ 1740716 h 2962327"/>
                  <a:gd name="connsiteX167" fmla="*/ 2886572 w 3028217"/>
                  <a:gd name="connsiteY167" fmla="*/ 2158864 h 2962327"/>
                  <a:gd name="connsiteX168" fmla="*/ 2841805 w 3028217"/>
                  <a:gd name="connsiteY168" fmla="*/ 2246493 h 2962327"/>
                  <a:gd name="connsiteX169" fmla="*/ 2821802 w 3028217"/>
                  <a:gd name="connsiteY169" fmla="*/ 2266496 h 2962327"/>
                  <a:gd name="connsiteX170" fmla="*/ 2808467 w 3028217"/>
                  <a:gd name="connsiteY170" fmla="*/ 2240778 h 2962327"/>
                  <a:gd name="connsiteX171" fmla="*/ 2785607 w 3028217"/>
                  <a:gd name="connsiteY171" fmla="*/ 2172198 h 2962327"/>
                  <a:gd name="connsiteX172" fmla="*/ 2805609 w 3028217"/>
                  <a:gd name="connsiteY172" fmla="*/ 2234111 h 2962327"/>
                  <a:gd name="connsiteX173" fmla="*/ 2821802 w 3028217"/>
                  <a:gd name="connsiteY173" fmla="*/ 2273164 h 2962327"/>
                  <a:gd name="connsiteX174" fmla="*/ 2708455 w 3028217"/>
                  <a:gd name="connsiteY174" fmla="*/ 2451281 h 2962327"/>
                  <a:gd name="connsiteX175" fmla="*/ 2551292 w 3028217"/>
                  <a:gd name="connsiteY175" fmla="*/ 2622731 h 2962327"/>
                  <a:gd name="connsiteX176" fmla="*/ 2476997 w 3028217"/>
                  <a:gd name="connsiteY176" fmla="*/ 2687501 h 2962327"/>
                  <a:gd name="connsiteX177" fmla="*/ 2463662 w 3028217"/>
                  <a:gd name="connsiteY177" fmla="*/ 2655116 h 2962327"/>
                  <a:gd name="connsiteX178" fmla="*/ 2425562 w 3028217"/>
                  <a:gd name="connsiteY178" fmla="*/ 2533196 h 2962327"/>
                  <a:gd name="connsiteX179" fmla="*/ 2439849 w 3028217"/>
                  <a:gd name="connsiteY179" fmla="*/ 2375081 h 2962327"/>
                  <a:gd name="connsiteX180" fmla="*/ 2449374 w 3028217"/>
                  <a:gd name="connsiteY180" fmla="*/ 2301739 h 2962327"/>
                  <a:gd name="connsiteX181" fmla="*/ 2430324 w 3028217"/>
                  <a:gd name="connsiteY181" fmla="*/ 2210298 h 2962327"/>
                  <a:gd name="connsiteX182" fmla="*/ 2396987 w 3028217"/>
                  <a:gd name="connsiteY182" fmla="*/ 2144576 h 2962327"/>
                  <a:gd name="connsiteX183" fmla="*/ 2370317 w 3028217"/>
                  <a:gd name="connsiteY183" fmla="*/ 2012178 h 2962327"/>
                  <a:gd name="connsiteX184" fmla="*/ 2374127 w 3028217"/>
                  <a:gd name="connsiteY184" fmla="*/ 1992176 h 2962327"/>
                  <a:gd name="connsiteX185" fmla="*/ 2319834 w 3028217"/>
                  <a:gd name="connsiteY185" fmla="*/ 1944551 h 2962327"/>
                  <a:gd name="connsiteX186" fmla="*/ 2282687 w 3028217"/>
                  <a:gd name="connsiteY186" fmla="*/ 1931216 h 2962327"/>
                  <a:gd name="connsiteX187" fmla="*/ 2200772 w 3028217"/>
                  <a:gd name="connsiteY187" fmla="*/ 1905498 h 2962327"/>
                  <a:gd name="connsiteX188" fmla="*/ 2157909 w 3028217"/>
                  <a:gd name="connsiteY188" fmla="*/ 1926453 h 2962327"/>
                  <a:gd name="connsiteX189" fmla="*/ 2106474 w 3028217"/>
                  <a:gd name="connsiteY189" fmla="*/ 1931216 h 2962327"/>
                  <a:gd name="connsiteX190" fmla="*/ 2040752 w 3028217"/>
                  <a:gd name="connsiteY190" fmla="*/ 1937883 h 2962327"/>
                  <a:gd name="connsiteX191" fmla="*/ 1974077 w 3028217"/>
                  <a:gd name="connsiteY191" fmla="*/ 1924548 h 2962327"/>
                  <a:gd name="connsiteX192" fmla="*/ 1919784 w 3028217"/>
                  <a:gd name="connsiteY192" fmla="*/ 1877876 h 2962327"/>
                  <a:gd name="connsiteX193" fmla="*/ 1896924 w 3028217"/>
                  <a:gd name="connsiteY193" fmla="*/ 1849301 h 2962327"/>
                  <a:gd name="connsiteX194" fmla="*/ 1839774 w 3028217"/>
                  <a:gd name="connsiteY194" fmla="*/ 1762623 h 2962327"/>
                  <a:gd name="connsiteX195" fmla="*/ 1822629 w 3028217"/>
                  <a:gd name="connsiteY195" fmla="*/ 1676898 h 2962327"/>
                  <a:gd name="connsiteX196" fmla="*/ 1829297 w 3028217"/>
                  <a:gd name="connsiteY196" fmla="*/ 1537833 h 2962327"/>
                  <a:gd name="connsiteX197" fmla="*/ 1828344 w 3028217"/>
                  <a:gd name="connsiteY197" fmla="*/ 1514973 h 2962327"/>
                  <a:gd name="connsiteX198" fmla="*/ 1909307 w 3028217"/>
                  <a:gd name="connsiteY198" fmla="*/ 1373051 h 2962327"/>
                  <a:gd name="connsiteX199" fmla="*/ 1929309 w 3028217"/>
                  <a:gd name="connsiteY199" fmla="*/ 1361621 h 2962327"/>
                  <a:gd name="connsiteX200" fmla="*/ 1977887 w 3028217"/>
                  <a:gd name="connsiteY200" fmla="*/ 1293041 h 2962327"/>
                  <a:gd name="connsiteX201" fmla="*/ 2019797 w 3028217"/>
                  <a:gd name="connsiteY201" fmla="*/ 1227318 h 2962327"/>
                  <a:gd name="connsiteX202" fmla="*/ 2051229 w 3028217"/>
                  <a:gd name="connsiteY202" fmla="*/ 1178741 h 2962327"/>
                  <a:gd name="connsiteX203" fmla="*/ 2083614 w 3028217"/>
                  <a:gd name="connsiteY203" fmla="*/ 1172073 h 2962327"/>
                  <a:gd name="connsiteX204" fmla="*/ 2161719 w 3028217"/>
                  <a:gd name="connsiteY204" fmla="*/ 1162548 h 2962327"/>
                  <a:gd name="connsiteX205" fmla="*/ 2266494 w 3028217"/>
                  <a:gd name="connsiteY205" fmla="*/ 1136831 h 2962327"/>
                  <a:gd name="connsiteX206" fmla="*/ 2331264 w 3028217"/>
                  <a:gd name="connsiteY206" fmla="*/ 1133021 h 2962327"/>
                  <a:gd name="connsiteX207" fmla="*/ 2387462 w 3028217"/>
                  <a:gd name="connsiteY207" fmla="*/ 1197791 h 2962327"/>
                  <a:gd name="connsiteX208" fmla="*/ 2400797 w 3028217"/>
                  <a:gd name="connsiteY208" fmla="*/ 1229223 h 2962327"/>
                  <a:gd name="connsiteX209" fmla="*/ 2517002 w 3028217"/>
                  <a:gd name="connsiteY209" fmla="*/ 1283516 h 2962327"/>
                  <a:gd name="connsiteX210" fmla="*/ 2556055 w 3028217"/>
                  <a:gd name="connsiteY210" fmla="*/ 1266371 h 2962327"/>
                  <a:gd name="connsiteX211" fmla="*/ 2617967 w 3028217"/>
                  <a:gd name="connsiteY211" fmla="*/ 1241606 h 2962327"/>
                  <a:gd name="connsiteX212" fmla="*/ 2701787 w 3028217"/>
                  <a:gd name="connsiteY212" fmla="*/ 1271133 h 2962327"/>
                  <a:gd name="connsiteX213" fmla="*/ 2823707 w 3028217"/>
                  <a:gd name="connsiteY213" fmla="*/ 1270181 h 2962327"/>
                  <a:gd name="connsiteX214" fmla="*/ 2842757 w 3028217"/>
                  <a:gd name="connsiteY214" fmla="*/ 1253988 h 2962327"/>
                  <a:gd name="connsiteX215" fmla="*/ 2857997 w 3028217"/>
                  <a:gd name="connsiteY215" fmla="*/ 1191123 h 2962327"/>
                  <a:gd name="connsiteX216" fmla="*/ 2824659 w 3028217"/>
                  <a:gd name="connsiteY216" fmla="*/ 1163501 h 2962327"/>
                  <a:gd name="connsiteX217" fmla="*/ 2781797 w 3028217"/>
                  <a:gd name="connsiteY217" fmla="*/ 1153023 h 2962327"/>
                  <a:gd name="connsiteX218" fmla="*/ 2778142 w 3028217"/>
                  <a:gd name="connsiteY218" fmla="*/ 1149005 h 2962327"/>
                  <a:gd name="connsiteX219" fmla="*/ 2758579 w 3028217"/>
                  <a:gd name="connsiteY219" fmla="*/ 1157637 h 2962327"/>
                  <a:gd name="connsiteX220" fmla="*/ 2684641 w 3028217"/>
                  <a:gd name="connsiteY220" fmla="*/ 1122543 h 2962327"/>
                  <a:gd name="connsiteX221" fmla="*/ 2664638 w 3028217"/>
                  <a:gd name="connsiteY221" fmla="*/ 1083491 h 2962327"/>
                  <a:gd name="connsiteX222" fmla="*/ 2646541 w 3028217"/>
                  <a:gd name="connsiteY222" fmla="*/ 1054916 h 2962327"/>
                  <a:gd name="connsiteX223" fmla="*/ 2610346 w 3028217"/>
                  <a:gd name="connsiteY223" fmla="*/ 1080633 h 2962327"/>
                  <a:gd name="connsiteX224" fmla="*/ 2609202 w 3028217"/>
                  <a:gd name="connsiteY224" fmla="*/ 1082346 h 2962327"/>
                  <a:gd name="connsiteX225" fmla="*/ 2613204 w 3028217"/>
                  <a:gd name="connsiteY225" fmla="*/ 1086348 h 2962327"/>
                  <a:gd name="connsiteX226" fmla="*/ 2632254 w 3028217"/>
                  <a:gd name="connsiteY226" fmla="*/ 1108255 h 2962327"/>
                  <a:gd name="connsiteX227" fmla="*/ 2609394 w 3028217"/>
                  <a:gd name="connsiteY227" fmla="*/ 1145403 h 2962327"/>
                  <a:gd name="connsiteX228" fmla="*/ 2584629 w 3028217"/>
                  <a:gd name="connsiteY228" fmla="*/ 1132068 h 2962327"/>
                  <a:gd name="connsiteX229" fmla="*/ 2566055 w 3028217"/>
                  <a:gd name="connsiteY229" fmla="*/ 1095397 h 2962327"/>
                  <a:gd name="connsiteX230" fmla="*/ 2558490 w 3028217"/>
                  <a:gd name="connsiteY230" fmla="*/ 1083461 h 2962327"/>
                  <a:gd name="connsiteX231" fmla="*/ 2545576 w 3028217"/>
                  <a:gd name="connsiteY231" fmla="*/ 1071108 h 2962327"/>
                  <a:gd name="connsiteX232" fmla="*/ 2536051 w 3028217"/>
                  <a:gd name="connsiteY232" fmla="*/ 1061583 h 2962327"/>
                  <a:gd name="connsiteX233" fmla="*/ 2429371 w 3028217"/>
                  <a:gd name="connsiteY233" fmla="*/ 952046 h 2962327"/>
                  <a:gd name="connsiteX234" fmla="*/ 2417941 w 3028217"/>
                  <a:gd name="connsiteY234" fmla="*/ 944426 h 2962327"/>
                  <a:gd name="connsiteX235" fmla="*/ 2407463 w 3028217"/>
                  <a:gd name="connsiteY235" fmla="*/ 947283 h 2962327"/>
                  <a:gd name="connsiteX236" fmla="*/ 2469376 w 3028217"/>
                  <a:gd name="connsiteY236" fmla="*/ 1014911 h 2962327"/>
                  <a:gd name="connsiteX237" fmla="*/ 2509381 w 3028217"/>
                  <a:gd name="connsiteY237" fmla="*/ 1044438 h 2962327"/>
                  <a:gd name="connsiteX238" fmla="*/ 2504618 w 3028217"/>
                  <a:gd name="connsiteY238" fmla="*/ 1057773 h 2962327"/>
                  <a:gd name="connsiteX239" fmla="*/ 2488426 w 3028217"/>
                  <a:gd name="connsiteY239" fmla="*/ 1077776 h 2962327"/>
                  <a:gd name="connsiteX240" fmla="*/ 2476996 w 3028217"/>
                  <a:gd name="connsiteY240" fmla="*/ 1084443 h 2962327"/>
                  <a:gd name="connsiteX241" fmla="*/ 2356028 w 3028217"/>
                  <a:gd name="connsiteY241" fmla="*/ 985383 h 2962327"/>
                  <a:gd name="connsiteX242" fmla="*/ 2317928 w 3028217"/>
                  <a:gd name="connsiteY242" fmla="*/ 978716 h 2962327"/>
                  <a:gd name="connsiteX243" fmla="*/ 2295068 w 3028217"/>
                  <a:gd name="connsiteY243" fmla="*/ 993003 h 2962327"/>
                  <a:gd name="connsiteX244" fmla="*/ 2196008 w 3028217"/>
                  <a:gd name="connsiteY244" fmla="*/ 1057773 h 2962327"/>
                  <a:gd name="connsiteX245" fmla="*/ 2181721 w 3028217"/>
                  <a:gd name="connsiteY245" fmla="*/ 1087301 h 2962327"/>
                  <a:gd name="connsiteX246" fmla="*/ 2105521 w 3028217"/>
                  <a:gd name="connsiteY246" fmla="*/ 1157786 h 2962327"/>
                  <a:gd name="connsiteX247" fmla="*/ 2053133 w 3028217"/>
                  <a:gd name="connsiteY247" fmla="*/ 1155881 h 2962327"/>
                  <a:gd name="connsiteX248" fmla="*/ 2036941 w 3028217"/>
                  <a:gd name="connsiteY248" fmla="*/ 1136831 h 2962327"/>
                  <a:gd name="connsiteX249" fmla="*/ 2008366 w 3028217"/>
                  <a:gd name="connsiteY249" fmla="*/ 1131116 h 2962327"/>
                  <a:gd name="connsiteX250" fmla="*/ 2001698 w 3028217"/>
                  <a:gd name="connsiteY250" fmla="*/ 1074918 h 2962327"/>
                  <a:gd name="connsiteX251" fmla="*/ 2008366 w 3028217"/>
                  <a:gd name="connsiteY251" fmla="*/ 1001576 h 2962327"/>
                  <a:gd name="connsiteX252" fmla="*/ 2035988 w 3028217"/>
                  <a:gd name="connsiteY252" fmla="*/ 977763 h 2962327"/>
                  <a:gd name="connsiteX253" fmla="*/ 2107426 w 3028217"/>
                  <a:gd name="connsiteY253" fmla="*/ 983478 h 2962327"/>
                  <a:gd name="connsiteX254" fmla="*/ 2148383 w 3028217"/>
                  <a:gd name="connsiteY254" fmla="*/ 975858 h 2962327"/>
                  <a:gd name="connsiteX255" fmla="*/ 2150288 w 3028217"/>
                  <a:gd name="connsiteY255" fmla="*/ 913946 h 2962327"/>
                  <a:gd name="connsiteX256" fmla="*/ 2112188 w 3028217"/>
                  <a:gd name="connsiteY256" fmla="*/ 876798 h 2962327"/>
                  <a:gd name="connsiteX257" fmla="*/ 2096948 w 3028217"/>
                  <a:gd name="connsiteY257" fmla="*/ 862511 h 2962327"/>
                  <a:gd name="connsiteX258" fmla="*/ 2118856 w 3028217"/>
                  <a:gd name="connsiteY258" fmla="*/ 849176 h 2962327"/>
                  <a:gd name="connsiteX259" fmla="*/ 2206486 w 3028217"/>
                  <a:gd name="connsiteY259" fmla="*/ 810123 h 2962327"/>
                  <a:gd name="connsiteX260" fmla="*/ 2308403 w 3028217"/>
                  <a:gd name="connsiteY260" fmla="*/ 731066 h 2962327"/>
                  <a:gd name="connsiteX261" fmla="*/ 2321738 w 3028217"/>
                  <a:gd name="connsiteY261" fmla="*/ 708206 h 2962327"/>
                  <a:gd name="connsiteX262" fmla="*/ 2311261 w 3028217"/>
                  <a:gd name="connsiteY262" fmla="*/ 679631 h 2962327"/>
                  <a:gd name="connsiteX263" fmla="*/ 2320786 w 3028217"/>
                  <a:gd name="connsiteY263" fmla="*/ 643436 h 2962327"/>
                  <a:gd name="connsiteX264" fmla="*/ 2338883 w 3028217"/>
                  <a:gd name="connsiteY264" fmla="*/ 638673 h 2962327"/>
                  <a:gd name="connsiteX265" fmla="*/ 2343646 w 3028217"/>
                  <a:gd name="connsiteY265" fmla="*/ 675821 h 2962327"/>
                  <a:gd name="connsiteX266" fmla="*/ 2348408 w 3028217"/>
                  <a:gd name="connsiteY266" fmla="*/ 699633 h 2962327"/>
                  <a:gd name="connsiteX267" fmla="*/ 2376031 w 3028217"/>
                  <a:gd name="connsiteY267" fmla="*/ 706301 h 2962327"/>
                  <a:gd name="connsiteX268" fmla="*/ 2385556 w 3028217"/>
                  <a:gd name="connsiteY268" fmla="*/ 704396 h 2962327"/>
                  <a:gd name="connsiteX269" fmla="*/ 2454136 w 3028217"/>
                  <a:gd name="connsiteY269" fmla="*/ 698681 h 2962327"/>
                  <a:gd name="connsiteX270" fmla="*/ 2476996 w 3028217"/>
                  <a:gd name="connsiteY270" fmla="*/ 692013 h 2962327"/>
                  <a:gd name="connsiteX271" fmla="*/ 2517953 w 3028217"/>
                  <a:gd name="connsiteY271" fmla="*/ 648198 h 2962327"/>
                  <a:gd name="connsiteX272" fmla="*/ 2563673 w 3028217"/>
                  <a:gd name="connsiteY272" fmla="*/ 626291 h 2962327"/>
                  <a:gd name="connsiteX273" fmla="*/ 2554148 w 3028217"/>
                  <a:gd name="connsiteY273" fmla="*/ 585333 h 2962327"/>
                  <a:gd name="connsiteX274" fmla="*/ 2572928 w 3028217"/>
                  <a:gd name="connsiteY274" fmla="*/ 573708 h 2962327"/>
                  <a:gd name="connsiteX275" fmla="*/ 2586098 w 3028217"/>
                  <a:gd name="connsiteY275" fmla="*/ 571735 h 2962327"/>
                  <a:gd name="connsiteX276" fmla="*/ 2586726 w 3028217"/>
                  <a:gd name="connsiteY276" fmla="*/ 571671 h 2962327"/>
                  <a:gd name="connsiteX277" fmla="*/ 2624633 w 3028217"/>
                  <a:gd name="connsiteY277" fmla="*/ 568188 h 2962327"/>
                  <a:gd name="connsiteX278" fmla="*/ 2630348 w 3028217"/>
                  <a:gd name="connsiteY278" fmla="*/ 563426 h 2962327"/>
                  <a:gd name="connsiteX279" fmla="*/ 2633206 w 3028217"/>
                  <a:gd name="connsiteY279" fmla="*/ 563426 h 2962327"/>
                  <a:gd name="connsiteX280" fmla="*/ 2626538 w 3028217"/>
                  <a:gd name="connsiteY280" fmla="*/ 563426 h 2962327"/>
                  <a:gd name="connsiteX281" fmla="*/ 2593082 w 3028217"/>
                  <a:gd name="connsiteY281" fmla="*/ 570689 h 2962327"/>
                  <a:gd name="connsiteX282" fmla="*/ 2586098 w 3028217"/>
                  <a:gd name="connsiteY282" fmla="*/ 571735 h 2962327"/>
                  <a:gd name="connsiteX283" fmla="*/ 2574151 w 3028217"/>
                  <a:gd name="connsiteY283" fmla="*/ 572951 h 2962327"/>
                  <a:gd name="connsiteX284" fmla="*/ 2572928 w 3028217"/>
                  <a:gd name="connsiteY284" fmla="*/ 573708 h 2962327"/>
                  <a:gd name="connsiteX285" fmla="*/ 2558911 w 3028217"/>
                  <a:gd name="connsiteY285" fmla="*/ 575808 h 2962327"/>
                  <a:gd name="connsiteX286" fmla="*/ 2506523 w 3028217"/>
                  <a:gd name="connsiteY286" fmla="*/ 541518 h 2962327"/>
                  <a:gd name="connsiteX287" fmla="*/ 2512238 w 3028217"/>
                  <a:gd name="connsiteY287" fmla="*/ 480558 h 2962327"/>
                  <a:gd name="connsiteX288" fmla="*/ 2533193 w 3028217"/>
                  <a:gd name="connsiteY288" fmla="*/ 458651 h 2962327"/>
                  <a:gd name="connsiteX289" fmla="*/ 2534146 w 3028217"/>
                  <a:gd name="connsiteY289" fmla="*/ 440553 h 2962327"/>
                  <a:gd name="connsiteX290" fmla="*/ 2513191 w 3028217"/>
                  <a:gd name="connsiteY290" fmla="*/ 445316 h 2962327"/>
                  <a:gd name="connsiteX291" fmla="*/ 2464613 w 3028217"/>
                  <a:gd name="connsiteY291" fmla="*/ 509133 h 2962327"/>
                  <a:gd name="connsiteX292" fmla="*/ 2467471 w 3028217"/>
                  <a:gd name="connsiteY292" fmla="*/ 551996 h 2962327"/>
                  <a:gd name="connsiteX293" fmla="*/ 2468423 w 3028217"/>
                  <a:gd name="connsiteY293" fmla="*/ 597716 h 2962327"/>
                  <a:gd name="connsiteX294" fmla="*/ 2453183 w 3028217"/>
                  <a:gd name="connsiteY294" fmla="*/ 638673 h 2962327"/>
                  <a:gd name="connsiteX295" fmla="*/ 2423656 w 3028217"/>
                  <a:gd name="connsiteY295" fmla="*/ 676773 h 2962327"/>
                  <a:gd name="connsiteX296" fmla="*/ 2389366 w 3028217"/>
                  <a:gd name="connsiteY296" fmla="*/ 683441 h 2962327"/>
                  <a:gd name="connsiteX297" fmla="*/ 2383651 w 3028217"/>
                  <a:gd name="connsiteY297" fmla="*/ 659628 h 2962327"/>
                  <a:gd name="connsiteX298" fmla="*/ 2367458 w 3028217"/>
                  <a:gd name="connsiteY298" fmla="*/ 627243 h 2962327"/>
                  <a:gd name="connsiteX299" fmla="*/ 2308403 w 3028217"/>
                  <a:gd name="connsiteY299" fmla="*/ 612003 h 2962327"/>
                  <a:gd name="connsiteX300" fmla="*/ 2270303 w 3028217"/>
                  <a:gd name="connsiteY300" fmla="*/ 571046 h 2962327"/>
                  <a:gd name="connsiteX301" fmla="*/ 2260778 w 3028217"/>
                  <a:gd name="connsiteY301" fmla="*/ 543423 h 2962327"/>
                  <a:gd name="connsiteX302" fmla="*/ 2259826 w 3028217"/>
                  <a:gd name="connsiteY302" fmla="*/ 522468 h 2962327"/>
                  <a:gd name="connsiteX303" fmla="*/ 2390318 w 3028217"/>
                  <a:gd name="connsiteY303" fmla="*/ 385308 h 2962327"/>
                  <a:gd name="connsiteX304" fmla="*/ 2416988 w 3028217"/>
                  <a:gd name="connsiteY304" fmla="*/ 357686 h 2962327"/>
                  <a:gd name="connsiteX305" fmla="*/ 2417941 w 3028217"/>
                  <a:gd name="connsiteY305" fmla="*/ 351971 h 2962327"/>
                  <a:gd name="connsiteX306" fmla="*/ 2424608 w 3028217"/>
                  <a:gd name="connsiteY306" fmla="*/ 353876 h 2962327"/>
                  <a:gd name="connsiteX307" fmla="*/ 2452245 w 3028217"/>
                  <a:gd name="connsiteY307" fmla="*/ 336582 h 2962327"/>
                  <a:gd name="connsiteX308" fmla="*/ 2471113 w 3028217"/>
                  <a:gd name="connsiteY308" fmla="*/ 336025 h 2962327"/>
                  <a:gd name="connsiteX309" fmla="*/ 761544 w 3028217"/>
                  <a:gd name="connsiteY309" fmla="*/ 194808 h 2962327"/>
                  <a:gd name="connsiteX310" fmla="*/ 773926 w 3028217"/>
                  <a:gd name="connsiteY310" fmla="*/ 216716 h 2962327"/>
                  <a:gd name="connsiteX311" fmla="*/ 773926 w 3028217"/>
                  <a:gd name="connsiteY311" fmla="*/ 278628 h 2962327"/>
                  <a:gd name="connsiteX312" fmla="*/ 687249 w 3028217"/>
                  <a:gd name="connsiteY312" fmla="*/ 293868 h 2962327"/>
                  <a:gd name="connsiteX313" fmla="*/ 671056 w 3028217"/>
                  <a:gd name="connsiteY313" fmla="*/ 292916 h 2962327"/>
                  <a:gd name="connsiteX314" fmla="*/ 640576 w 3028217"/>
                  <a:gd name="connsiteY314" fmla="*/ 298631 h 2962327"/>
                  <a:gd name="connsiteX315" fmla="*/ 603429 w 3028217"/>
                  <a:gd name="connsiteY315" fmla="*/ 291011 h 2962327"/>
                  <a:gd name="connsiteX316" fmla="*/ 715824 w 3028217"/>
                  <a:gd name="connsiteY316" fmla="*/ 211953 h 2962327"/>
                  <a:gd name="connsiteX317" fmla="*/ 727254 w 3028217"/>
                  <a:gd name="connsiteY317" fmla="*/ 215763 h 2962327"/>
                  <a:gd name="connsiteX318" fmla="*/ 761544 w 3028217"/>
                  <a:gd name="connsiteY318" fmla="*/ 194808 h 2962327"/>
                  <a:gd name="connsiteX319" fmla="*/ 873343 w 3028217"/>
                  <a:gd name="connsiteY319" fmla="*/ 184331 h 2962327"/>
                  <a:gd name="connsiteX320" fmla="*/ 891083 w 3028217"/>
                  <a:gd name="connsiteY320" fmla="*/ 191951 h 2962327"/>
                  <a:gd name="connsiteX321" fmla="*/ 888226 w 3028217"/>
                  <a:gd name="connsiteY321" fmla="*/ 217668 h 2962327"/>
                  <a:gd name="connsiteX322" fmla="*/ 879241 w 3028217"/>
                  <a:gd name="connsiteY322" fmla="*/ 234820 h 2962327"/>
                  <a:gd name="connsiteX323" fmla="*/ 895370 w 3028217"/>
                  <a:gd name="connsiteY323" fmla="*/ 235036 h 2962327"/>
                  <a:gd name="connsiteX324" fmla="*/ 899656 w 3028217"/>
                  <a:gd name="connsiteY324" fmla="*/ 266246 h 2962327"/>
                  <a:gd name="connsiteX325" fmla="*/ 892988 w 3028217"/>
                  <a:gd name="connsiteY325" fmla="*/ 303393 h 2962327"/>
                  <a:gd name="connsiteX326" fmla="*/ 905371 w 3028217"/>
                  <a:gd name="connsiteY326" fmla="*/ 303393 h 2962327"/>
                  <a:gd name="connsiteX327" fmla="*/ 915848 w 3028217"/>
                  <a:gd name="connsiteY327" fmla="*/ 337683 h 2962327"/>
                  <a:gd name="connsiteX328" fmla="*/ 946328 w 3028217"/>
                  <a:gd name="connsiteY328" fmla="*/ 324348 h 2962327"/>
                  <a:gd name="connsiteX329" fmla="*/ 973409 w 3028217"/>
                  <a:gd name="connsiteY329" fmla="*/ 303804 h 2962327"/>
                  <a:gd name="connsiteX330" fmla="*/ 975260 w 3028217"/>
                  <a:gd name="connsiteY330" fmla="*/ 292796 h 2962327"/>
                  <a:gd name="connsiteX331" fmla="*/ 965378 w 3028217"/>
                  <a:gd name="connsiteY331" fmla="*/ 281485 h 2962327"/>
                  <a:gd name="connsiteX332" fmla="*/ 962521 w 3028217"/>
                  <a:gd name="connsiteY332" fmla="*/ 233860 h 2962327"/>
                  <a:gd name="connsiteX333" fmla="*/ 1013956 w 3028217"/>
                  <a:gd name="connsiteY333" fmla="*/ 203380 h 2962327"/>
                  <a:gd name="connsiteX334" fmla="*/ 1028243 w 3028217"/>
                  <a:gd name="connsiteY334" fmla="*/ 200165 h 2962327"/>
                  <a:gd name="connsiteX335" fmla="*/ 1042531 w 3028217"/>
                  <a:gd name="connsiteY335" fmla="*/ 206238 h 2962327"/>
                  <a:gd name="connsiteX336" fmla="*/ 1016813 w 3028217"/>
                  <a:gd name="connsiteY336" fmla="*/ 234813 h 2962327"/>
                  <a:gd name="connsiteX337" fmla="*/ 1075868 w 3028217"/>
                  <a:gd name="connsiteY337" fmla="*/ 204333 h 2962327"/>
                  <a:gd name="connsiteX338" fmla="*/ 1095871 w 3028217"/>
                  <a:gd name="connsiteY338" fmla="*/ 204333 h 2962327"/>
                  <a:gd name="connsiteX339" fmla="*/ 1099681 w 3028217"/>
                  <a:gd name="connsiteY339" fmla="*/ 232908 h 2962327"/>
                  <a:gd name="connsiteX340" fmla="*/ 1133971 w 3028217"/>
                  <a:gd name="connsiteY340" fmla="*/ 231003 h 2962327"/>
                  <a:gd name="connsiteX341" fmla="*/ 1151116 w 3028217"/>
                  <a:gd name="connsiteY341" fmla="*/ 238623 h 2962327"/>
                  <a:gd name="connsiteX342" fmla="*/ 1205408 w 3028217"/>
                  <a:gd name="connsiteY342" fmla="*/ 287200 h 2962327"/>
                  <a:gd name="connsiteX343" fmla="*/ 1198741 w 3028217"/>
                  <a:gd name="connsiteY343" fmla="*/ 334825 h 2962327"/>
                  <a:gd name="connsiteX344" fmla="*/ 1248271 w 3028217"/>
                  <a:gd name="connsiteY344" fmla="*/ 377688 h 2962327"/>
                  <a:gd name="connsiteX345" fmla="*/ 1246366 w 3028217"/>
                  <a:gd name="connsiteY345" fmla="*/ 402453 h 2962327"/>
                  <a:gd name="connsiteX346" fmla="*/ 1187311 w 3028217"/>
                  <a:gd name="connsiteY346" fmla="*/ 402453 h 2962327"/>
                  <a:gd name="connsiteX347" fmla="*/ 1171118 w 3028217"/>
                  <a:gd name="connsiteY347" fmla="*/ 396738 h 2962327"/>
                  <a:gd name="connsiteX348" fmla="*/ 1171118 w 3028217"/>
                  <a:gd name="connsiteY348" fmla="*/ 431028 h 2962327"/>
                  <a:gd name="connsiteX349" fmla="*/ 1151116 w 3028217"/>
                  <a:gd name="connsiteY349" fmla="*/ 479605 h 2962327"/>
                  <a:gd name="connsiteX350" fmla="*/ 1136828 w 3028217"/>
                  <a:gd name="connsiteY350" fmla="*/ 476748 h 2962327"/>
                  <a:gd name="connsiteX351" fmla="*/ 1136828 w 3028217"/>
                  <a:gd name="connsiteY351" fmla="*/ 487225 h 2962327"/>
                  <a:gd name="connsiteX352" fmla="*/ 1118731 w 3028217"/>
                  <a:gd name="connsiteY352" fmla="*/ 497703 h 2962327"/>
                  <a:gd name="connsiteX353" fmla="*/ 1066343 w 3028217"/>
                  <a:gd name="connsiteY353" fmla="*/ 455793 h 2962327"/>
                  <a:gd name="connsiteX354" fmla="*/ 1016813 w 3028217"/>
                  <a:gd name="connsiteY354" fmla="*/ 433885 h 2962327"/>
                  <a:gd name="connsiteX355" fmla="*/ 996811 w 3028217"/>
                  <a:gd name="connsiteY355" fmla="*/ 428170 h 2962327"/>
                  <a:gd name="connsiteX356" fmla="*/ 1013003 w 3028217"/>
                  <a:gd name="connsiteY356" fmla="*/ 411978 h 2962327"/>
                  <a:gd name="connsiteX357" fmla="*/ 1109206 w 3028217"/>
                  <a:gd name="connsiteY357" fmla="*/ 369115 h 2962327"/>
                  <a:gd name="connsiteX358" fmla="*/ 1089203 w 3028217"/>
                  <a:gd name="connsiteY358" fmla="*/ 307203 h 2962327"/>
                  <a:gd name="connsiteX359" fmla="*/ 1077773 w 3028217"/>
                  <a:gd name="connsiteY359" fmla="*/ 291010 h 2962327"/>
                  <a:gd name="connsiteX360" fmla="*/ 1016813 w 3028217"/>
                  <a:gd name="connsiteY360" fmla="*/ 292915 h 2962327"/>
                  <a:gd name="connsiteX361" fmla="*/ 1007169 w 3028217"/>
                  <a:gd name="connsiteY361" fmla="*/ 296011 h 2962327"/>
                  <a:gd name="connsiteX362" fmla="*/ 1007866 w 3028217"/>
                  <a:gd name="connsiteY362" fmla="*/ 302667 h 2962327"/>
                  <a:gd name="connsiteX363" fmla="*/ 1009193 w 3028217"/>
                  <a:gd name="connsiteY363" fmla="*/ 303393 h 2962327"/>
                  <a:gd name="connsiteX364" fmla="*/ 962521 w 3028217"/>
                  <a:gd name="connsiteY364" fmla="*/ 370068 h 2962327"/>
                  <a:gd name="connsiteX365" fmla="*/ 905371 w 3028217"/>
                  <a:gd name="connsiteY365" fmla="*/ 371973 h 2962327"/>
                  <a:gd name="connsiteX366" fmla="*/ 868223 w 3028217"/>
                  <a:gd name="connsiteY366" fmla="*/ 410073 h 2962327"/>
                  <a:gd name="connsiteX367" fmla="*/ 836791 w 3028217"/>
                  <a:gd name="connsiteY367" fmla="*/ 426266 h 2962327"/>
                  <a:gd name="connsiteX368" fmla="*/ 816788 w 3028217"/>
                  <a:gd name="connsiteY368" fmla="*/ 424361 h 2962327"/>
                  <a:gd name="connsiteX369" fmla="*/ 677723 w 3028217"/>
                  <a:gd name="connsiteY369" fmla="*/ 507228 h 2962327"/>
                  <a:gd name="connsiteX370" fmla="*/ 668198 w 3028217"/>
                  <a:gd name="connsiteY370" fmla="*/ 553901 h 2962327"/>
                  <a:gd name="connsiteX371" fmla="*/ 662483 w 3028217"/>
                  <a:gd name="connsiteY371" fmla="*/ 586286 h 2962327"/>
                  <a:gd name="connsiteX372" fmla="*/ 716776 w 3028217"/>
                  <a:gd name="connsiteY372" fmla="*/ 612956 h 2962327"/>
                  <a:gd name="connsiteX373" fmla="*/ 771068 w 3028217"/>
                  <a:gd name="connsiteY373" fmla="*/ 645341 h 2962327"/>
                  <a:gd name="connsiteX374" fmla="*/ 782498 w 3028217"/>
                  <a:gd name="connsiteY374" fmla="*/ 667248 h 2962327"/>
                  <a:gd name="connsiteX375" fmla="*/ 772973 w 3028217"/>
                  <a:gd name="connsiteY375" fmla="*/ 726303 h 2962327"/>
                  <a:gd name="connsiteX376" fmla="*/ 805358 w 3028217"/>
                  <a:gd name="connsiteY376" fmla="*/ 736781 h 2962327"/>
                  <a:gd name="connsiteX377" fmla="*/ 828218 w 3028217"/>
                  <a:gd name="connsiteY377" fmla="*/ 689156 h 2962327"/>
                  <a:gd name="connsiteX378" fmla="*/ 858698 w 3028217"/>
                  <a:gd name="connsiteY378" fmla="*/ 652961 h 2962327"/>
                  <a:gd name="connsiteX379" fmla="*/ 901561 w 3028217"/>
                  <a:gd name="connsiteY379" fmla="*/ 573903 h 2962327"/>
                  <a:gd name="connsiteX380" fmla="*/ 904418 w 3028217"/>
                  <a:gd name="connsiteY380" fmla="*/ 561521 h 2962327"/>
                  <a:gd name="connsiteX381" fmla="*/ 953948 w 3028217"/>
                  <a:gd name="connsiteY381" fmla="*/ 491988 h 2962327"/>
                  <a:gd name="connsiteX382" fmla="*/ 968236 w 3028217"/>
                  <a:gd name="connsiteY382" fmla="*/ 478653 h 2962327"/>
                  <a:gd name="connsiteX383" fmla="*/ 1049198 w 3028217"/>
                  <a:gd name="connsiteY383" fmla="*/ 512943 h 2962327"/>
                  <a:gd name="connsiteX384" fmla="*/ 1063486 w 3028217"/>
                  <a:gd name="connsiteY384" fmla="*/ 539613 h 2962327"/>
                  <a:gd name="connsiteX385" fmla="*/ 1067296 w 3028217"/>
                  <a:gd name="connsiteY385" fmla="*/ 583428 h 2962327"/>
                  <a:gd name="connsiteX386" fmla="*/ 1112063 w 3028217"/>
                  <a:gd name="connsiteY386" fmla="*/ 568188 h 2962327"/>
                  <a:gd name="connsiteX387" fmla="*/ 1146353 w 3028217"/>
                  <a:gd name="connsiteY387" fmla="*/ 580571 h 2962327"/>
                  <a:gd name="connsiteX388" fmla="*/ 1151116 w 3028217"/>
                  <a:gd name="connsiteY388" fmla="*/ 616766 h 2962327"/>
                  <a:gd name="connsiteX389" fmla="*/ 1193026 w 3028217"/>
                  <a:gd name="connsiteY389" fmla="*/ 684393 h 2962327"/>
                  <a:gd name="connsiteX390" fmla="*/ 1182905 w 3028217"/>
                  <a:gd name="connsiteY390" fmla="*/ 697847 h 2962327"/>
                  <a:gd name="connsiteX391" fmla="*/ 1179024 w 3028217"/>
                  <a:gd name="connsiteY391" fmla="*/ 699159 h 2962327"/>
                  <a:gd name="connsiteX392" fmla="*/ 1177845 w 3028217"/>
                  <a:gd name="connsiteY392" fmla="*/ 699023 h 2962327"/>
                  <a:gd name="connsiteX393" fmla="*/ 1166356 w 3028217"/>
                  <a:gd name="connsiteY393" fmla="*/ 703443 h 2962327"/>
                  <a:gd name="connsiteX394" fmla="*/ 1179024 w 3028217"/>
                  <a:gd name="connsiteY394" fmla="*/ 699159 h 2962327"/>
                  <a:gd name="connsiteX395" fmla="*/ 1188263 w 3028217"/>
                  <a:gd name="connsiteY395" fmla="*/ 700229 h 2962327"/>
                  <a:gd name="connsiteX396" fmla="*/ 1207313 w 3028217"/>
                  <a:gd name="connsiteY396" fmla="*/ 712016 h 2962327"/>
                  <a:gd name="connsiteX397" fmla="*/ 1205051 w 3028217"/>
                  <a:gd name="connsiteY397" fmla="*/ 754402 h 2962327"/>
                  <a:gd name="connsiteX398" fmla="*/ 1180854 w 3028217"/>
                  <a:gd name="connsiteY398" fmla="*/ 787924 h 2962327"/>
                  <a:gd name="connsiteX399" fmla="*/ 1187073 w 3028217"/>
                  <a:gd name="connsiteY399" fmla="*/ 807504 h 2962327"/>
                  <a:gd name="connsiteX400" fmla="*/ 1206361 w 3028217"/>
                  <a:gd name="connsiteY400" fmla="*/ 814886 h 2962327"/>
                  <a:gd name="connsiteX401" fmla="*/ 1213981 w 3028217"/>
                  <a:gd name="connsiteY401" fmla="*/ 828221 h 2962327"/>
                  <a:gd name="connsiteX402" fmla="*/ 1172071 w 3028217"/>
                  <a:gd name="connsiteY402" fmla="*/ 862511 h 2962327"/>
                  <a:gd name="connsiteX403" fmla="*/ 1115874 w 3028217"/>
                  <a:gd name="connsiteY403" fmla="*/ 854891 h 2962327"/>
                  <a:gd name="connsiteX404" fmla="*/ 1148259 w 3028217"/>
                  <a:gd name="connsiteY404" fmla="*/ 807266 h 2962327"/>
                  <a:gd name="connsiteX405" fmla="*/ 1173024 w 3028217"/>
                  <a:gd name="connsiteY405" fmla="*/ 780596 h 2962327"/>
                  <a:gd name="connsiteX406" fmla="*/ 1173125 w 3028217"/>
                  <a:gd name="connsiteY406" fmla="*/ 780684 h 2962327"/>
                  <a:gd name="connsiteX407" fmla="*/ 1174333 w 3028217"/>
                  <a:gd name="connsiteY407" fmla="*/ 770475 h 2962327"/>
                  <a:gd name="connsiteX408" fmla="*/ 1163498 w 3028217"/>
                  <a:gd name="connsiteY408" fmla="*/ 767261 h 2962327"/>
                  <a:gd name="connsiteX409" fmla="*/ 1124446 w 3028217"/>
                  <a:gd name="connsiteY409" fmla="*/ 787263 h 2962327"/>
                  <a:gd name="connsiteX410" fmla="*/ 1043483 w 3028217"/>
                  <a:gd name="connsiteY410" fmla="*/ 789168 h 2962327"/>
                  <a:gd name="connsiteX411" fmla="*/ 993953 w 3028217"/>
                  <a:gd name="connsiteY411" fmla="*/ 794883 h 2962327"/>
                  <a:gd name="connsiteX412" fmla="*/ 959663 w 3028217"/>
                  <a:gd name="connsiteY412" fmla="*/ 814886 h 2962327"/>
                  <a:gd name="connsiteX413" fmla="*/ 929183 w 3028217"/>
                  <a:gd name="connsiteY413" fmla="*/ 839651 h 2962327"/>
                  <a:gd name="connsiteX414" fmla="*/ 925100 w 3028217"/>
                  <a:gd name="connsiteY414" fmla="*/ 843462 h 2962327"/>
                  <a:gd name="connsiteX415" fmla="*/ 915848 w 3028217"/>
                  <a:gd name="connsiteY415" fmla="*/ 851081 h 2962327"/>
                  <a:gd name="connsiteX416" fmla="*/ 912991 w 3028217"/>
                  <a:gd name="connsiteY416" fmla="*/ 851081 h 2962327"/>
                  <a:gd name="connsiteX417" fmla="*/ 914896 w 3028217"/>
                  <a:gd name="connsiteY417" fmla="*/ 852986 h 2962327"/>
                  <a:gd name="connsiteX418" fmla="*/ 925100 w 3028217"/>
                  <a:gd name="connsiteY418" fmla="*/ 843462 h 2962327"/>
                  <a:gd name="connsiteX419" fmla="*/ 932041 w 3028217"/>
                  <a:gd name="connsiteY419" fmla="*/ 837746 h 2962327"/>
                  <a:gd name="connsiteX420" fmla="*/ 972998 w 3028217"/>
                  <a:gd name="connsiteY420" fmla="*/ 820601 h 2962327"/>
                  <a:gd name="connsiteX421" fmla="*/ 992048 w 3028217"/>
                  <a:gd name="connsiteY421" fmla="*/ 814886 h 2962327"/>
                  <a:gd name="connsiteX422" fmla="*/ 1023481 w 3028217"/>
                  <a:gd name="connsiteY422" fmla="*/ 819648 h 2962327"/>
                  <a:gd name="connsiteX423" fmla="*/ 1005383 w 3028217"/>
                  <a:gd name="connsiteY423" fmla="*/ 842508 h 2962327"/>
                  <a:gd name="connsiteX424" fmla="*/ 1006336 w 3028217"/>
                  <a:gd name="connsiteY424" fmla="*/ 854891 h 2962327"/>
                  <a:gd name="connsiteX425" fmla="*/ 1005383 w 3028217"/>
                  <a:gd name="connsiteY425" fmla="*/ 889181 h 2962327"/>
                  <a:gd name="connsiteX426" fmla="*/ 984428 w 3028217"/>
                  <a:gd name="connsiteY426" fmla="*/ 910136 h 2962327"/>
                  <a:gd name="connsiteX427" fmla="*/ 952043 w 3028217"/>
                  <a:gd name="connsiteY427" fmla="*/ 916803 h 2962327"/>
                  <a:gd name="connsiteX428" fmla="*/ 899656 w 3028217"/>
                  <a:gd name="connsiteY428" fmla="*/ 938711 h 2962327"/>
                  <a:gd name="connsiteX429" fmla="*/ 855841 w 3028217"/>
                  <a:gd name="connsiteY429" fmla="*/ 985383 h 2962327"/>
                  <a:gd name="connsiteX430" fmla="*/ 831076 w 3028217"/>
                  <a:gd name="connsiteY430" fmla="*/ 1003481 h 2962327"/>
                  <a:gd name="connsiteX431" fmla="*/ 738683 w 3028217"/>
                  <a:gd name="connsiteY431" fmla="*/ 1081586 h 2962327"/>
                  <a:gd name="connsiteX432" fmla="*/ 711061 w 3028217"/>
                  <a:gd name="connsiteY432" fmla="*/ 1115876 h 2962327"/>
                  <a:gd name="connsiteX433" fmla="*/ 666293 w 3028217"/>
                  <a:gd name="connsiteY433" fmla="*/ 1175883 h 2962327"/>
                  <a:gd name="connsiteX434" fmla="*/ 585331 w 3028217"/>
                  <a:gd name="connsiteY434" fmla="*/ 1230176 h 2962327"/>
                  <a:gd name="connsiteX435" fmla="*/ 559613 w 3028217"/>
                  <a:gd name="connsiteY435" fmla="*/ 1297803 h 2962327"/>
                  <a:gd name="connsiteX436" fmla="*/ 557708 w 3028217"/>
                  <a:gd name="connsiteY436" fmla="*/ 1386386 h 2962327"/>
                  <a:gd name="connsiteX437" fmla="*/ 542468 w 3028217"/>
                  <a:gd name="connsiteY437" fmla="*/ 1407341 h 2962327"/>
                  <a:gd name="connsiteX438" fmla="*/ 528181 w 3028217"/>
                  <a:gd name="connsiteY438" fmla="*/ 1387338 h 2962327"/>
                  <a:gd name="connsiteX439" fmla="*/ 519608 w 3028217"/>
                  <a:gd name="connsiteY439" fmla="*/ 1320663 h 2962327"/>
                  <a:gd name="connsiteX440" fmla="*/ 488176 w 3028217"/>
                  <a:gd name="connsiteY440" fmla="*/ 1283516 h 2962327"/>
                  <a:gd name="connsiteX441" fmla="*/ 429121 w 3028217"/>
                  <a:gd name="connsiteY441" fmla="*/ 1267323 h 2962327"/>
                  <a:gd name="connsiteX442" fmla="*/ 409118 w 3028217"/>
                  <a:gd name="connsiteY442" fmla="*/ 1268276 h 2962327"/>
                  <a:gd name="connsiteX443" fmla="*/ 336728 w 3028217"/>
                  <a:gd name="connsiteY443" fmla="*/ 1284468 h 2962327"/>
                  <a:gd name="connsiteX444" fmla="*/ 215761 w 3028217"/>
                  <a:gd name="connsiteY444" fmla="*/ 1373051 h 2962327"/>
                  <a:gd name="connsiteX445" fmla="*/ 189091 w 3028217"/>
                  <a:gd name="connsiteY445" fmla="*/ 1441631 h 2962327"/>
                  <a:gd name="connsiteX446" fmla="*/ 196711 w 3028217"/>
                  <a:gd name="connsiteY446" fmla="*/ 1544501 h 2962327"/>
                  <a:gd name="connsiteX447" fmla="*/ 244336 w 3028217"/>
                  <a:gd name="connsiteY447" fmla="*/ 1573076 h 2962327"/>
                  <a:gd name="connsiteX448" fmla="*/ 320536 w 3028217"/>
                  <a:gd name="connsiteY448" fmla="*/ 1514973 h 2962327"/>
                  <a:gd name="connsiteX449" fmla="*/ 387211 w 3028217"/>
                  <a:gd name="connsiteY449" fmla="*/ 1494971 h 2962327"/>
                  <a:gd name="connsiteX450" fmla="*/ 389116 w 3028217"/>
                  <a:gd name="connsiteY450" fmla="*/ 1515926 h 2962327"/>
                  <a:gd name="connsiteX451" fmla="*/ 340538 w 3028217"/>
                  <a:gd name="connsiteY451" fmla="*/ 1624511 h 2962327"/>
                  <a:gd name="connsiteX452" fmla="*/ 354826 w 3028217"/>
                  <a:gd name="connsiteY452" fmla="*/ 1644513 h 2962327"/>
                  <a:gd name="connsiteX453" fmla="*/ 410071 w 3028217"/>
                  <a:gd name="connsiteY453" fmla="*/ 1645466 h 2962327"/>
                  <a:gd name="connsiteX454" fmla="*/ 439598 w 3028217"/>
                  <a:gd name="connsiteY454" fmla="*/ 1687376 h 2962327"/>
                  <a:gd name="connsiteX455" fmla="*/ 426263 w 3028217"/>
                  <a:gd name="connsiteY455" fmla="*/ 1743573 h 2962327"/>
                  <a:gd name="connsiteX456" fmla="*/ 450076 w 3028217"/>
                  <a:gd name="connsiteY456" fmla="*/ 1813106 h 2962327"/>
                  <a:gd name="connsiteX457" fmla="*/ 499606 w 3028217"/>
                  <a:gd name="connsiteY457" fmla="*/ 1812153 h 2962327"/>
                  <a:gd name="connsiteX458" fmla="*/ 536753 w 3028217"/>
                  <a:gd name="connsiteY458" fmla="*/ 1818821 h 2962327"/>
                  <a:gd name="connsiteX459" fmla="*/ 577711 w 3028217"/>
                  <a:gd name="connsiteY459" fmla="*/ 1813106 h 2962327"/>
                  <a:gd name="connsiteX460" fmla="*/ 661531 w 3028217"/>
                  <a:gd name="connsiteY460" fmla="*/ 1754051 h 2962327"/>
                  <a:gd name="connsiteX461" fmla="*/ 672008 w 3028217"/>
                  <a:gd name="connsiteY461" fmla="*/ 1763576 h 2962327"/>
                  <a:gd name="connsiteX462" fmla="*/ 695821 w 3028217"/>
                  <a:gd name="connsiteY462" fmla="*/ 1768338 h 2962327"/>
                  <a:gd name="connsiteX463" fmla="*/ 741541 w 3028217"/>
                  <a:gd name="connsiteY463" fmla="*/ 1772148 h 2962327"/>
                  <a:gd name="connsiteX464" fmla="*/ 832028 w 3028217"/>
                  <a:gd name="connsiteY464" fmla="*/ 1788341 h 2962327"/>
                  <a:gd name="connsiteX465" fmla="*/ 865366 w 3028217"/>
                  <a:gd name="connsiteY465" fmla="*/ 1796913 h 2962327"/>
                  <a:gd name="connsiteX466" fmla="*/ 910133 w 3028217"/>
                  <a:gd name="connsiteY466" fmla="*/ 1838823 h 2962327"/>
                  <a:gd name="connsiteX467" fmla="*/ 1047293 w 3028217"/>
                  <a:gd name="connsiteY467" fmla="*/ 1918833 h 2962327"/>
                  <a:gd name="connsiteX468" fmla="*/ 1116826 w 3028217"/>
                  <a:gd name="connsiteY468" fmla="*/ 2036943 h 2962327"/>
                  <a:gd name="connsiteX469" fmla="*/ 1106348 w 3028217"/>
                  <a:gd name="connsiteY469" fmla="*/ 2056946 h 2962327"/>
                  <a:gd name="connsiteX470" fmla="*/ 1104443 w 3028217"/>
                  <a:gd name="connsiteY470" fmla="*/ 2099808 h 2962327"/>
                  <a:gd name="connsiteX471" fmla="*/ 1124446 w 3028217"/>
                  <a:gd name="connsiteY471" fmla="*/ 2102666 h 2962327"/>
                  <a:gd name="connsiteX472" fmla="*/ 1193026 w 3028217"/>
                  <a:gd name="connsiteY472" fmla="*/ 2077901 h 2962327"/>
                  <a:gd name="connsiteX473" fmla="*/ 1280656 w 3028217"/>
                  <a:gd name="connsiteY473" fmla="*/ 2123621 h 2962327"/>
                  <a:gd name="connsiteX474" fmla="*/ 1387336 w 3028217"/>
                  <a:gd name="connsiteY474" fmla="*/ 2172198 h 2962327"/>
                  <a:gd name="connsiteX475" fmla="*/ 1434008 w 3028217"/>
                  <a:gd name="connsiteY475" fmla="*/ 2199821 h 2962327"/>
                  <a:gd name="connsiteX476" fmla="*/ 1430198 w 3028217"/>
                  <a:gd name="connsiteY476" fmla="*/ 2282688 h 2962327"/>
                  <a:gd name="connsiteX477" fmla="*/ 1370191 w 3028217"/>
                  <a:gd name="connsiteY477" fmla="*/ 2373176 h 2962327"/>
                  <a:gd name="connsiteX478" fmla="*/ 1358761 w 3028217"/>
                  <a:gd name="connsiteY478" fmla="*/ 2423658 h 2962327"/>
                  <a:gd name="connsiteX479" fmla="*/ 1327328 w 3028217"/>
                  <a:gd name="connsiteY479" fmla="*/ 2600823 h 2962327"/>
                  <a:gd name="connsiteX480" fmla="*/ 1293991 w 3028217"/>
                  <a:gd name="connsiteY480" fmla="*/ 2626541 h 2962327"/>
                  <a:gd name="connsiteX481" fmla="*/ 1218743 w 3028217"/>
                  <a:gd name="connsiteY481" fmla="*/ 2661783 h 2962327"/>
                  <a:gd name="connsiteX482" fmla="*/ 1193026 w 3028217"/>
                  <a:gd name="connsiteY482" fmla="*/ 2710361 h 2962327"/>
                  <a:gd name="connsiteX483" fmla="*/ 1164451 w 3028217"/>
                  <a:gd name="connsiteY483" fmla="*/ 2832281 h 2962327"/>
                  <a:gd name="connsiteX484" fmla="*/ 1122541 w 3028217"/>
                  <a:gd name="connsiteY484" fmla="*/ 2910386 h 2962327"/>
                  <a:gd name="connsiteX485" fmla="*/ 1095871 w 3028217"/>
                  <a:gd name="connsiteY485" fmla="*/ 2929436 h 2962327"/>
                  <a:gd name="connsiteX486" fmla="*/ 1061581 w 3028217"/>
                  <a:gd name="connsiteY486" fmla="*/ 2922768 h 2962327"/>
                  <a:gd name="connsiteX487" fmla="*/ 1047293 w 3028217"/>
                  <a:gd name="connsiteY487" fmla="*/ 2929436 h 2962327"/>
                  <a:gd name="connsiteX488" fmla="*/ 1061581 w 3028217"/>
                  <a:gd name="connsiteY488" fmla="*/ 2956106 h 2962327"/>
                  <a:gd name="connsiteX489" fmla="*/ 1040626 w 3028217"/>
                  <a:gd name="connsiteY489" fmla="*/ 2959916 h 2962327"/>
                  <a:gd name="connsiteX490" fmla="*/ 783451 w 3028217"/>
                  <a:gd name="connsiteY490" fmla="*/ 2850378 h 2962327"/>
                  <a:gd name="connsiteX491" fmla="*/ 752971 w 3028217"/>
                  <a:gd name="connsiteY491" fmla="*/ 2805611 h 2962327"/>
                  <a:gd name="connsiteX492" fmla="*/ 737731 w 3028217"/>
                  <a:gd name="connsiteY492" fmla="*/ 2765606 h 2962327"/>
                  <a:gd name="connsiteX493" fmla="*/ 721538 w 3028217"/>
                  <a:gd name="connsiteY493" fmla="*/ 2564628 h 2962327"/>
                  <a:gd name="connsiteX494" fmla="*/ 670103 w 3028217"/>
                  <a:gd name="connsiteY494" fmla="*/ 2492238 h 2962327"/>
                  <a:gd name="connsiteX495" fmla="*/ 539611 w 3028217"/>
                  <a:gd name="connsiteY495" fmla="*/ 2337933 h 2962327"/>
                  <a:gd name="connsiteX496" fmla="*/ 473888 w 3028217"/>
                  <a:gd name="connsiteY496" fmla="*/ 2221728 h 2962327"/>
                  <a:gd name="connsiteX497" fmla="*/ 468173 w 3028217"/>
                  <a:gd name="connsiteY497" fmla="*/ 2148386 h 2962327"/>
                  <a:gd name="connsiteX498" fmla="*/ 471983 w 3028217"/>
                  <a:gd name="connsiteY498" fmla="*/ 2122668 h 2962327"/>
                  <a:gd name="connsiteX499" fmla="*/ 493891 w 3028217"/>
                  <a:gd name="connsiteY499" fmla="*/ 2021703 h 2962327"/>
                  <a:gd name="connsiteX500" fmla="*/ 538658 w 3028217"/>
                  <a:gd name="connsiteY500" fmla="*/ 1907403 h 2962327"/>
                  <a:gd name="connsiteX501" fmla="*/ 524371 w 3028217"/>
                  <a:gd name="connsiteY501" fmla="*/ 1854063 h 2962327"/>
                  <a:gd name="connsiteX502" fmla="*/ 499606 w 3028217"/>
                  <a:gd name="connsiteY502" fmla="*/ 1853111 h 2962327"/>
                  <a:gd name="connsiteX503" fmla="*/ 459601 w 3028217"/>
                  <a:gd name="connsiteY503" fmla="*/ 1860731 h 2962327"/>
                  <a:gd name="connsiteX504" fmla="*/ 408166 w 3028217"/>
                  <a:gd name="connsiteY504" fmla="*/ 1827393 h 2962327"/>
                  <a:gd name="connsiteX505" fmla="*/ 354826 w 3028217"/>
                  <a:gd name="connsiteY505" fmla="*/ 1742621 h 2962327"/>
                  <a:gd name="connsiteX506" fmla="*/ 322441 w 3028217"/>
                  <a:gd name="connsiteY506" fmla="*/ 1715951 h 2962327"/>
                  <a:gd name="connsiteX507" fmla="*/ 234811 w 3028217"/>
                  <a:gd name="connsiteY507" fmla="*/ 1658801 h 2962327"/>
                  <a:gd name="connsiteX508" fmla="*/ 206236 w 3028217"/>
                  <a:gd name="connsiteY508" fmla="*/ 1644513 h 2962327"/>
                  <a:gd name="connsiteX509" fmla="*/ 116701 w 3028217"/>
                  <a:gd name="connsiteY509" fmla="*/ 1622606 h 2962327"/>
                  <a:gd name="connsiteX510" fmla="*/ 28118 w 3028217"/>
                  <a:gd name="connsiteY510" fmla="*/ 1557836 h 2962327"/>
                  <a:gd name="connsiteX511" fmla="*/ 12878 w 3028217"/>
                  <a:gd name="connsiteY511" fmla="*/ 1499733 h 2962327"/>
                  <a:gd name="connsiteX512" fmla="*/ 10021 w 3028217"/>
                  <a:gd name="connsiteY512" fmla="*/ 1446393 h 2962327"/>
                  <a:gd name="connsiteX513" fmla="*/ 5258 w 3028217"/>
                  <a:gd name="connsiteY513" fmla="*/ 1410198 h 2962327"/>
                  <a:gd name="connsiteX514" fmla="*/ 45263 w 3028217"/>
                  <a:gd name="connsiteY514" fmla="*/ 1105398 h 2962327"/>
                  <a:gd name="connsiteX515" fmla="*/ 304343 w 3028217"/>
                  <a:gd name="connsiteY515" fmla="*/ 581523 h 2962327"/>
                  <a:gd name="connsiteX516" fmla="*/ 548183 w 3028217"/>
                  <a:gd name="connsiteY516" fmla="*/ 329111 h 2962327"/>
                  <a:gd name="connsiteX517" fmla="*/ 617716 w 3028217"/>
                  <a:gd name="connsiteY517" fmla="*/ 317681 h 2962327"/>
                  <a:gd name="connsiteX518" fmla="*/ 631051 w 3028217"/>
                  <a:gd name="connsiteY518" fmla="*/ 309108 h 2962327"/>
                  <a:gd name="connsiteX519" fmla="*/ 692011 w 3028217"/>
                  <a:gd name="connsiteY519" fmla="*/ 299583 h 2962327"/>
                  <a:gd name="connsiteX520" fmla="*/ 756781 w 3028217"/>
                  <a:gd name="connsiteY520" fmla="*/ 316728 h 2962327"/>
                  <a:gd name="connsiteX521" fmla="*/ 780593 w 3028217"/>
                  <a:gd name="connsiteY521" fmla="*/ 315776 h 2962327"/>
                  <a:gd name="connsiteX522" fmla="*/ 797738 w 3028217"/>
                  <a:gd name="connsiteY522" fmla="*/ 314823 h 2962327"/>
                  <a:gd name="connsiteX523" fmla="*/ 831076 w 3028217"/>
                  <a:gd name="connsiteY523" fmla="*/ 316728 h 2962327"/>
                  <a:gd name="connsiteX524" fmla="*/ 841553 w 3028217"/>
                  <a:gd name="connsiteY524" fmla="*/ 277676 h 2962327"/>
                  <a:gd name="connsiteX525" fmla="*/ 852031 w 3028217"/>
                  <a:gd name="connsiteY525" fmla="*/ 259578 h 2962327"/>
                  <a:gd name="connsiteX526" fmla="*/ 867152 w 3028217"/>
                  <a:gd name="connsiteY526" fmla="*/ 248624 h 2962327"/>
                  <a:gd name="connsiteX527" fmla="*/ 876026 w 3028217"/>
                  <a:gd name="connsiteY527" fmla="*/ 238011 h 2962327"/>
                  <a:gd name="connsiteX528" fmla="*/ 858921 w 3028217"/>
                  <a:gd name="connsiteY528" fmla="*/ 241392 h 2962327"/>
                  <a:gd name="connsiteX529" fmla="*/ 821551 w 3028217"/>
                  <a:gd name="connsiteY529" fmla="*/ 210048 h 2962327"/>
                  <a:gd name="connsiteX530" fmla="*/ 857746 w 3028217"/>
                  <a:gd name="connsiteY530" fmla="*/ 190998 h 2962327"/>
                  <a:gd name="connsiteX531" fmla="*/ 873343 w 3028217"/>
                  <a:gd name="connsiteY531" fmla="*/ 184331 h 2962327"/>
                  <a:gd name="connsiteX532" fmla="*/ 798215 w 3028217"/>
                  <a:gd name="connsiteY532" fmla="*/ 181949 h 2962327"/>
                  <a:gd name="connsiteX533" fmla="*/ 805359 w 3028217"/>
                  <a:gd name="connsiteY533" fmla="*/ 187188 h 2962327"/>
                  <a:gd name="connsiteX534" fmla="*/ 795834 w 3028217"/>
                  <a:gd name="connsiteY534" fmla="*/ 196713 h 2962327"/>
                  <a:gd name="connsiteX535" fmla="*/ 788214 w 3028217"/>
                  <a:gd name="connsiteY535" fmla="*/ 182426 h 2962327"/>
                  <a:gd name="connsiteX536" fmla="*/ 798215 w 3028217"/>
                  <a:gd name="connsiteY536" fmla="*/ 181949 h 2962327"/>
                  <a:gd name="connsiteX537" fmla="*/ 938708 w 3028217"/>
                  <a:gd name="connsiteY537" fmla="*/ 121466 h 2962327"/>
                  <a:gd name="connsiteX538" fmla="*/ 952043 w 3028217"/>
                  <a:gd name="connsiteY538" fmla="*/ 141468 h 2962327"/>
                  <a:gd name="connsiteX539" fmla="*/ 951037 w 3028217"/>
                  <a:gd name="connsiteY539" fmla="*/ 142501 h 2962327"/>
                  <a:gd name="connsiteX540" fmla="*/ 953949 w 3028217"/>
                  <a:gd name="connsiteY540" fmla="*/ 140516 h 2962327"/>
                  <a:gd name="connsiteX541" fmla="*/ 952996 w 3028217"/>
                  <a:gd name="connsiteY541" fmla="*/ 148136 h 2962327"/>
                  <a:gd name="connsiteX542" fmla="*/ 952996 w 3028217"/>
                  <a:gd name="connsiteY542" fmla="*/ 169091 h 2962327"/>
                  <a:gd name="connsiteX543" fmla="*/ 944424 w 3028217"/>
                  <a:gd name="connsiteY543" fmla="*/ 159804 h 2962327"/>
                  <a:gd name="connsiteX544" fmla="*/ 933131 w 3028217"/>
                  <a:gd name="connsiteY544" fmla="*/ 154863 h 2962327"/>
                  <a:gd name="connsiteX545" fmla="*/ 931088 w 3028217"/>
                  <a:gd name="connsiteY545" fmla="*/ 155756 h 2962327"/>
                  <a:gd name="connsiteX546" fmla="*/ 930136 w 3028217"/>
                  <a:gd name="connsiteY546" fmla="*/ 155756 h 2962327"/>
                  <a:gd name="connsiteX547" fmla="*/ 918706 w 3028217"/>
                  <a:gd name="connsiteY547" fmla="*/ 144326 h 2962327"/>
                  <a:gd name="connsiteX548" fmla="*/ 931088 w 3028217"/>
                  <a:gd name="connsiteY548" fmla="*/ 122418 h 2962327"/>
                  <a:gd name="connsiteX549" fmla="*/ 938708 w 3028217"/>
                  <a:gd name="connsiteY549" fmla="*/ 121466 h 2962327"/>
                  <a:gd name="connsiteX550" fmla="*/ 925373 w 3028217"/>
                  <a:gd name="connsiteY550" fmla="*/ 107178 h 2962327"/>
                  <a:gd name="connsiteX551" fmla="*/ 938708 w 3028217"/>
                  <a:gd name="connsiteY551" fmla="*/ 121465 h 2962327"/>
                  <a:gd name="connsiteX552" fmla="*/ 935851 w 3028217"/>
                  <a:gd name="connsiteY552" fmla="*/ 121465 h 2962327"/>
                  <a:gd name="connsiteX553" fmla="*/ 932993 w 3028217"/>
                  <a:gd name="connsiteY553" fmla="*/ 121465 h 2962327"/>
                  <a:gd name="connsiteX554" fmla="*/ 901561 w 3028217"/>
                  <a:gd name="connsiteY554" fmla="*/ 123370 h 2962327"/>
                  <a:gd name="connsiteX555" fmla="*/ 925373 w 3028217"/>
                  <a:gd name="connsiteY555" fmla="*/ 107178 h 2962327"/>
                  <a:gd name="connsiteX556" fmla="*/ 1021576 w 3028217"/>
                  <a:gd name="connsiteY556" fmla="*/ 71936 h 2962327"/>
                  <a:gd name="connsiteX557" fmla="*/ 1031101 w 3028217"/>
                  <a:gd name="connsiteY557" fmla="*/ 97653 h 2962327"/>
                  <a:gd name="connsiteX558" fmla="*/ 1000621 w 3028217"/>
                  <a:gd name="connsiteY558" fmla="*/ 92891 h 2962327"/>
                  <a:gd name="connsiteX559" fmla="*/ 1007288 w 3028217"/>
                  <a:gd name="connsiteY559" fmla="*/ 79556 h 2962327"/>
                  <a:gd name="connsiteX560" fmla="*/ 1021576 w 3028217"/>
                  <a:gd name="connsiteY560" fmla="*/ 71936 h 2962327"/>
                  <a:gd name="connsiteX561" fmla="*/ 1113849 w 3028217"/>
                  <a:gd name="connsiteY561" fmla="*/ 40265 h 2962327"/>
                  <a:gd name="connsiteX562" fmla="*/ 1159689 w 3028217"/>
                  <a:gd name="connsiteY562" fmla="*/ 51933 h 2962327"/>
                  <a:gd name="connsiteX563" fmla="*/ 1151116 w 3028217"/>
                  <a:gd name="connsiteY563" fmla="*/ 84318 h 2962327"/>
                  <a:gd name="connsiteX564" fmla="*/ 1111111 w 3028217"/>
                  <a:gd name="connsiteY564" fmla="*/ 92891 h 2962327"/>
                  <a:gd name="connsiteX565" fmla="*/ 1070153 w 3028217"/>
                  <a:gd name="connsiteY565" fmla="*/ 58601 h 2962327"/>
                  <a:gd name="connsiteX566" fmla="*/ 1113849 w 3028217"/>
                  <a:gd name="connsiteY566" fmla="*/ 40265 h 2962327"/>
                  <a:gd name="connsiteX567" fmla="*/ 1400760 w 3028217"/>
                  <a:gd name="connsiteY567" fmla="*/ 96 h 2962327"/>
                  <a:gd name="connsiteX568" fmla="*/ 1476871 w 3028217"/>
                  <a:gd name="connsiteY568" fmla="*/ 5260 h 2962327"/>
                  <a:gd name="connsiteX569" fmla="*/ 1611174 w 3028217"/>
                  <a:gd name="connsiteY569" fmla="*/ 9070 h 2962327"/>
                  <a:gd name="connsiteX570" fmla="*/ 1619746 w 3028217"/>
                  <a:gd name="connsiteY570" fmla="*/ 17643 h 2962327"/>
                  <a:gd name="connsiteX571" fmla="*/ 1646416 w 3028217"/>
                  <a:gd name="connsiteY571" fmla="*/ 28120 h 2962327"/>
                  <a:gd name="connsiteX572" fmla="*/ 1667371 w 3028217"/>
                  <a:gd name="connsiteY572" fmla="*/ 31930 h 2962327"/>
                  <a:gd name="connsiteX573" fmla="*/ 1742261 w 3028217"/>
                  <a:gd name="connsiteY573" fmla="*/ 11690 h 2962327"/>
                  <a:gd name="connsiteX574" fmla="*/ 1820723 w 3028217"/>
                  <a:gd name="connsiteY574" fmla="*/ 30025 h 2962327"/>
                  <a:gd name="connsiteX575" fmla="*/ 1901686 w 3028217"/>
                  <a:gd name="connsiteY575" fmla="*/ 45265 h 2962327"/>
                  <a:gd name="connsiteX576" fmla="*/ 1894066 w 3028217"/>
                  <a:gd name="connsiteY576" fmla="*/ 69078 h 2962327"/>
                  <a:gd name="connsiteX577" fmla="*/ 1955978 w 3028217"/>
                  <a:gd name="connsiteY577" fmla="*/ 55743 h 2962327"/>
                  <a:gd name="connsiteX578" fmla="*/ 1954073 w 3028217"/>
                  <a:gd name="connsiteY578" fmla="*/ 71935 h 2962327"/>
                  <a:gd name="connsiteX579" fmla="*/ 1935976 w 3028217"/>
                  <a:gd name="connsiteY579" fmla="*/ 103368 h 2962327"/>
                  <a:gd name="connsiteX580" fmla="*/ 1949311 w 3028217"/>
                  <a:gd name="connsiteY580" fmla="*/ 161470 h 2962327"/>
                  <a:gd name="connsiteX581" fmla="*/ 1894066 w 3028217"/>
                  <a:gd name="connsiteY581" fmla="*/ 171948 h 2962327"/>
                  <a:gd name="connsiteX582" fmla="*/ 1913116 w 3028217"/>
                  <a:gd name="connsiteY582" fmla="*/ 183378 h 2962327"/>
                  <a:gd name="connsiteX583" fmla="*/ 1907401 w 3028217"/>
                  <a:gd name="connsiteY583" fmla="*/ 196713 h 2962327"/>
                  <a:gd name="connsiteX584" fmla="*/ 1873111 w 3028217"/>
                  <a:gd name="connsiteY584" fmla="*/ 245290 h 2962327"/>
                  <a:gd name="connsiteX585" fmla="*/ 1866443 w 3028217"/>
                  <a:gd name="connsiteY585" fmla="*/ 267198 h 2962327"/>
                  <a:gd name="connsiteX586" fmla="*/ 1851203 w 3028217"/>
                  <a:gd name="connsiteY586" fmla="*/ 270055 h 2962327"/>
                  <a:gd name="connsiteX587" fmla="*/ 1866443 w 3028217"/>
                  <a:gd name="connsiteY587" fmla="*/ 313870 h 2962327"/>
                  <a:gd name="connsiteX588" fmla="*/ 1843583 w 3028217"/>
                  <a:gd name="connsiteY588" fmla="*/ 319585 h 2962327"/>
                  <a:gd name="connsiteX589" fmla="*/ 1819771 w 3028217"/>
                  <a:gd name="connsiteY589" fmla="*/ 300535 h 2962327"/>
                  <a:gd name="connsiteX590" fmla="*/ 1788338 w 3028217"/>
                  <a:gd name="connsiteY590" fmla="*/ 313870 h 2962327"/>
                  <a:gd name="connsiteX591" fmla="*/ 1800721 w 3028217"/>
                  <a:gd name="connsiteY591" fmla="*/ 315775 h 2962327"/>
                  <a:gd name="connsiteX592" fmla="*/ 1823581 w 3028217"/>
                  <a:gd name="connsiteY592" fmla="*/ 314823 h 2962327"/>
                  <a:gd name="connsiteX593" fmla="*/ 1833106 w 3028217"/>
                  <a:gd name="connsiteY593" fmla="*/ 317680 h 2962327"/>
                  <a:gd name="connsiteX594" fmla="*/ 1838821 w 3028217"/>
                  <a:gd name="connsiteY594" fmla="*/ 334825 h 2962327"/>
                  <a:gd name="connsiteX595" fmla="*/ 1715948 w 3028217"/>
                  <a:gd name="connsiteY595" fmla="*/ 370068 h 2962327"/>
                  <a:gd name="connsiteX596" fmla="*/ 1691183 w 3028217"/>
                  <a:gd name="connsiteY596" fmla="*/ 379593 h 2962327"/>
                  <a:gd name="connsiteX597" fmla="*/ 1586408 w 3028217"/>
                  <a:gd name="connsiteY597" fmla="*/ 430075 h 2962327"/>
                  <a:gd name="connsiteX598" fmla="*/ 1542593 w 3028217"/>
                  <a:gd name="connsiteY598" fmla="*/ 468175 h 2962327"/>
                  <a:gd name="connsiteX599" fmla="*/ 1480681 w 3028217"/>
                  <a:gd name="connsiteY599" fmla="*/ 555805 h 2962327"/>
                  <a:gd name="connsiteX600" fmla="*/ 1462583 w 3028217"/>
                  <a:gd name="connsiteY600" fmla="*/ 562473 h 2962327"/>
                  <a:gd name="connsiteX601" fmla="*/ 1385431 w 3028217"/>
                  <a:gd name="connsiteY601" fmla="*/ 462460 h 2962327"/>
                  <a:gd name="connsiteX602" fmla="*/ 1379716 w 3028217"/>
                  <a:gd name="connsiteY602" fmla="*/ 398643 h 2962327"/>
                  <a:gd name="connsiteX603" fmla="*/ 1441628 w 3028217"/>
                  <a:gd name="connsiteY603" fmla="*/ 335778 h 2962327"/>
                  <a:gd name="connsiteX604" fmla="*/ 1449248 w 3028217"/>
                  <a:gd name="connsiteY604" fmla="*/ 321490 h 2962327"/>
                  <a:gd name="connsiteX605" fmla="*/ 1461631 w 3028217"/>
                  <a:gd name="connsiteY605" fmla="*/ 300535 h 2962327"/>
                  <a:gd name="connsiteX606" fmla="*/ 1412101 w 3028217"/>
                  <a:gd name="connsiteY606" fmla="*/ 280533 h 2962327"/>
                  <a:gd name="connsiteX607" fmla="*/ 1434961 w 3028217"/>
                  <a:gd name="connsiteY607" fmla="*/ 215763 h 2962327"/>
                  <a:gd name="connsiteX608" fmla="*/ 1371143 w 3028217"/>
                  <a:gd name="connsiteY608" fmla="*/ 160518 h 2962327"/>
                  <a:gd name="connsiteX609" fmla="*/ 1331138 w 3028217"/>
                  <a:gd name="connsiteY609" fmla="*/ 162423 h 2962327"/>
                  <a:gd name="connsiteX610" fmla="*/ 1303516 w 3028217"/>
                  <a:gd name="connsiteY610" fmla="*/ 150040 h 2962327"/>
                  <a:gd name="connsiteX611" fmla="*/ 1313993 w 3028217"/>
                  <a:gd name="connsiteY611" fmla="*/ 130038 h 2962327"/>
                  <a:gd name="connsiteX612" fmla="*/ 1313041 w 3028217"/>
                  <a:gd name="connsiteY612" fmla="*/ 121465 h 2962327"/>
                  <a:gd name="connsiteX613" fmla="*/ 1323518 w 3028217"/>
                  <a:gd name="connsiteY613" fmla="*/ 96700 h 2962327"/>
                  <a:gd name="connsiteX614" fmla="*/ 1387336 w 3028217"/>
                  <a:gd name="connsiteY614" fmla="*/ 88128 h 2962327"/>
                  <a:gd name="connsiteX615" fmla="*/ 1394003 w 3028217"/>
                  <a:gd name="connsiteY615" fmla="*/ 68125 h 2962327"/>
                  <a:gd name="connsiteX616" fmla="*/ 1445438 w 3028217"/>
                  <a:gd name="connsiteY616" fmla="*/ 41455 h 2962327"/>
                  <a:gd name="connsiteX617" fmla="*/ 1471104 w 3028217"/>
                  <a:gd name="connsiteY617" fmla="*/ 35589 h 2962327"/>
                  <a:gd name="connsiteX618" fmla="*/ 1469608 w 3028217"/>
                  <a:gd name="connsiteY618" fmla="*/ 35026 h 2962327"/>
                  <a:gd name="connsiteX619" fmla="*/ 1456869 w 3028217"/>
                  <a:gd name="connsiteY619" fmla="*/ 34788 h 2962327"/>
                  <a:gd name="connsiteX620" fmla="*/ 1365429 w 3028217"/>
                  <a:gd name="connsiteY620" fmla="*/ 60505 h 2962327"/>
                  <a:gd name="connsiteX621" fmla="*/ 1208266 w 3028217"/>
                  <a:gd name="connsiteY621" fmla="*/ 122418 h 2962327"/>
                  <a:gd name="connsiteX622" fmla="*/ 1175881 w 3028217"/>
                  <a:gd name="connsiteY622" fmla="*/ 122418 h 2962327"/>
                  <a:gd name="connsiteX623" fmla="*/ 1187311 w 3028217"/>
                  <a:gd name="connsiteY623" fmla="*/ 142420 h 2962327"/>
                  <a:gd name="connsiteX624" fmla="*/ 1180644 w 3028217"/>
                  <a:gd name="connsiteY624" fmla="*/ 149088 h 2962327"/>
                  <a:gd name="connsiteX625" fmla="*/ 1158647 w 3028217"/>
                  <a:gd name="connsiteY625" fmla="*/ 153642 h 2962327"/>
                  <a:gd name="connsiteX626" fmla="*/ 1143520 w 3028217"/>
                  <a:gd name="connsiteY626" fmla="*/ 152466 h 2962327"/>
                  <a:gd name="connsiteX627" fmla="*/ 1148259 w 3028217"/>
                  <a:gd name="connsiteY627" fmla="*/ 153731 h 2962327"/>
                  <a:gd name="connsiteX628" fmla="*/ 1152069 w 3028217"/>
                  <a:gd name="connsiteY628" fmla="*/ 175758 h 2962327"/>
                  <a:gd name="connsiteX629" fmla="*/ 1029196 w 3028217"/>
                  <a:gd name="connsiteY629" fmla="*/ 182425 h 2962327"/>
                  <a:gd name="connsiteX630" fmla="*/ 1006336 w 3028217"/>
                  <a:gd name="connsiteY630" fmla="*/ 148135 h 2962327"/>
                  <a:gd name="connsiteX631" fmla="*/ 995859 w 3028217"/>
                  <a:gd name="connsiteY631" fmla="*/ 134800 h 2962327"/>
                  <a:gd name="connsiteX632" fmla="*/ 987286 w 3028217"/>
                  <a:gd name="connsiteY632" fmla="*/ 114798 h 2962327"/>
                  <a:gd name="connsiteX633" fmla="*/ 1049199 w 3028217"/>
                  <a:gd name="connsiteY633" fmla="*/ 134800 h 2962327"/>
                  <a:gd name="connsiteX634" fmla="*/ 1064439 w 3028217"/>
                  <a:gd name="connsiteY634" fmla="*/ 149088 h 2962327"/>
                  <a:gd name="connsiteX635" fmla="*/ 1095871 w 3028217"/>
                  <a:gd name="connsiteY635" fmla="*/ 149326 h 2962327"/>
                  <a:gd name="connsiteX636" fmla="*/ 1106484 w 3028217"/>
                  <a:gd name="connsiteY636" fmla="*/ 148924 h 2962327"/>
                  <a:gd name="connsiteX637" fmla="*/ 1093014 w 3028217"/>
                  <a:gd name="connsiteY637" fmla="*/ 149088 h 2962327"/>
                  <a:gd name="connsiteX638" fmla="*/ 1062534 w 3028217"/>
                  <a:gd name="connsiteY638" fmla="*/ 131943 h 2962327"/>
                  <a:gd name="connsiteX639" fmla="*/ 1133971 w 3028217"/>
                  <a:gd name="connsiteY639" fmla="*/ 110988 h 2962327"/>
                  <a:gd name="connsiteX640" fmla="*/ 1158736 w 3028217"/>
                  <a:gd name="connsiteY640" fmla="*/ 88128 h 2962327"/>
                  <a:gd name="connsiteX641" fmla="*/ 1173024 w 3028217"/>
                  <a:gd name="connsiteY641" fmla="*/ 73840 h 2962327"/>
                  <a:gd name="connsiteX642" fmla="*/ 1214934 w 3028217"/>
                  <a:gd name="connsiteY642" fmla="*/ 54790 h 2962327"/>
                  <a:gd name="connsiteX643" fmla="*/ 1275894 w 3028217"/>
                  <a:gd name="connsiteY643" fmla="*/ 44313 h 2962327"/>
                  <a:gd name="connsiteX644" fmla="*/ 1211124 w 3028217"/>
                  <a:gd name="connsiteY644" fmla="*/ 51933 h 2962327"/>
                  <a:gd name="connsiteX645" fmla="*/ 1174929 w 3028217"/>
                  <a:gd name="connsiteY645" fmla="*/ 39550 h 2962327"/>
                  <a:gd name="connsiteX646" fmla="*/ 1174929 w 3028217"/>
                  <a:gd name="connsiteY646" fmla="*/ 26215 h 2962327"/>
                  <a:gd name="connsiteX647" fmla="*/ 1400760 w 3028217"/>
                  <a:gd name="connsiteY647" fmla="*/ 96 h 29623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</a:cxnLst>
                <a:rect l="l" t="t" r="r" b="b"/>
                <a:pathLst>
                  <a:path w="3028217" h="2962327">
                    <a:moveTo>
                      <a:pt x="2863236" y="2049564"/>
                    </a:moveTo>
                    <a:cubicBezTo>
                      <a:pt x="2854902" y="2049564"/>
                      <a:pt x="2847996" y="2053612"/>
                      <a:pt x="2844662" y="2065518"/>
                    </a:cubicBezTo>
                    <a:cubicBezTo>
                      <a:pt x="2840852" y="2080758"/>
                      <a:pt x="2821802" y="2104571"/>
                      <a:pt x="2847519" y="2116953"/>
                    </a:cubicBezTo>
                    <a:cubicBezTo>
                      <a:pt x="2878000" y="2131241"/>
                      <a:pt x="2877047" y="2098856"/>
                      <a:pt x="2887525" y="2084568"/>
                    </a:cubicBezTo>
                    <a:cubicBezTo>
                      <a:pt x="2888477" y="2083616"/>
                      <a:pt x="2889430" y="2080758"/>
                      <a:pt x="2890382" y="2078853"/>
                    </a:cubicBezTo>
                    <a:cubicBezTo>
                      <a:pt x="2895144" y="2071233"/>
                      <a:pt x="2896097" y="2064566"/>
                      <a:pt x="2890382" y="2057898"/>
                    </a:cubicBezTo>
                    <a:cubicBezTo>
                      <a:pt x="2881334" y="2053612"/>
                      <a:pt x="2871571" y="2049564"/>
                      <a:pt x="2863236" y="2049564"/>
                    </a:cubicBezTo>
                    <a:close/>
                    <a:moveTo>
                      <a:pt x="2453184" y="1703568"/>
                    </a:moveTo>
                    <a:cubicBezTo>
                      <a:pt x="2446516" y="1700711"/>
                      <a:pt x="2442706" y="1708331"/>
                      <a:pt x="2444611" y="1714046"/>
                    </a:cubicBezTo>
                    <a:cubicBezTo>
                      <a:pt x="2448421" y="1725476"/>
                      <a:pt x="2452231" y="1738811"/>
                      <a:pt x="2467471" y="1740716"/>
                    </a:cubicBezTo>
                    <a:cubicBezTo>
                      <a:pt x="2475091" y="1741668"/>
                      <a:pt x="2480806" y="1736906"/>
                      <a:pt x="2482711" y="1728333"/>
                    </a:cubicBezTo>
                    <a:cubicBezTo>
                      <a:pt x="2473186" y="1720713"/>
                      <a:pt x="2463661" y="1710236"/>
                      <a:pt x="2453184" y="1703568"/>
                    </a:cubicBezTo>
                    <a:close/>
                    <a:moveTo>
                      <a:pt x="802501" y="1583553"/>
                    </a:moveTo>
                    <a:cubicBezTo>
                      <a:pt x="805359" y="1585458"/>
                      <a:pt x="811074" y="1586410"/>
                      <a:pt x="812026" y="1589268"/>
                    </a:cubicBezTo>
                    <a:cubicBezTo>
                      <a:pt x="814884" y="1596888"/>
                      <a:pt x="807264" y="1597840"/>
                      <a:pt x="802501" y="1599745"/>
                    </a:cubicBezTo>
                    <a:cubicBezTo>
                      <a:pt x="797739" y="1601650"/>
                      <a:pt x="792976" y="1598793"/>
                      <a:pt x="792024" y="1594030"/>
                    </a:cubicBezTo>
                    <a:cubicBezTo>
                      <a:pt x="788214" y="1586410"/>
                      <a:pt x="794881" y="1585458"/>
                      <a:pt x="802501" y="1583553"/>
                    </a:cubicBezTo>
                    <a:close/>
                    <a:moveTo>
                      <a:pt x="573901" y="1577838"/>
                    </a:moveTo>
                    <a:cubicBezTo>
                      <a:pt x="581521" y="1579743"/>
                      <a:pt x="588189" y="1582600"/>
                      <a:pt x="592951" y="1589268"/>
                    </a:cubicBezTo>
                    <a:cubicBezTo>
                      <a:pt x="592951" y="1594982"/>
                      <a:pt x="589141" y="1596888"/>
                      <a:pt x="584379" y="1596888"/>
                    </a:cubicBezTo>
                    <a:cubicBezTo>
                      <a:pt x="575806" y="1597840"/>
                      <a:pt x="568186" y="1595935"/>
                      <a:pt x="565329" y="1587363"/>
                    </a:cubicBezTo>
                    <a:cubicBezTo>
                      <a:pt x="562471" y="1580695"/>
                      <a:pt x="568186" y="1576885"/>
                      <a:pt x="573901" y="1577838"/>
                    </a:cubicBezTo>
                    <a:close/>
                    <a:moveTo>
                      <a:pt x="698678" y="1550216"/>
                    </a:moveTo>
                    <a:cubicBezTo>
                      <a:pt x="729158" y="1545453"/>
                      <a:pt x="746303" y="1560693"/>
                      <a:pt x="763448" y="1592126"/>
                    </a:cubicBezTo>
                    <a:cubicBezTo>
                      <a:pt x="731063" y="1576886"/>
                      <a:pt x="706298" y="1611176"/>
                      <a:pt x="678676" y="1592126"/>
                    </a:cubicBezTo>
                    <a:cubicBezTo>
                      <a:pt x="675818" y="1573076"/>
                      <a:pt x="667246" y="1551168"/>
                      <a:pt x="698678" y="1550216"/>
                    </a:cubicBezTo>
                    <a:close/>
                    <a:moveTo>
                      <a:pt x="492939" y="1460681"/>
                    </a:moveTo>
                    <a:cubicBezTo>
                      <a:pt x="518656" y="1456871"/>
                      <a:pt x="541516" y="1464491"/>
                      <a:pt x="562471" y="1479731"/>
                    </a:cubicBezTo>
                    <a:cubicBezTo>
                      <a:pt x="590094" y="1499733"/>
                      <a:pt x="618669" y="1515926"/>
                      <a:pt x="646291" y="1537833"/>
                    </a:cubicBezTo>
                    <a:cubicBezTo>
                      <a:pt x="620574" y="1545453"/>
                      <a:pt x="593904" y="1560693"/>
                      <a:pt x="577711" y="1525451"/>
                    </a:cubicBezTo>
                    <a:cubicBezTo>
                      <a:pt x="567234" y="1503543"/>
                      <a:pt x="541516" y="1503543"/>
                      <a:pt x="527229" y="1487351"/>
                    </a:cubicBezTo>
                    <a:lnTo>
                      <a:pt x="525032" y="1486533"/>
                    </a:lnTo>
                    <a:lnTo>
                      <a:pt x="527229" y="1488303"/>
                    </a:lnTo>
                    <a:cubicBezTo>
                      <a:pt x="502464" y="1486398"/>
                      <a:pt x="475794" y="1465443"/>
                      <a:pt x="451029" y="1494971"/>
                    </a:cubicBezTo>
                    <a:cubicBezTo>
                      <a:pt x="453886" y="1467348"/>
                      <a:pt x="471984" y="1461633"/>
                      <a:pt x="492939" y="1460681"/>
                    </a:cubicBezTo>
                    <a:close/>
                    <a:moveTo>
                      <a:pt x="592475" y="1413889"/>
                    </a:moveTo>
                    <a:cubicBezTo>
                      <a:pt x="594380" y="1414008"/>
                      <a:pt x="596285" y="1414485"/>
                      <a:pt x="596761" y="1414961"/>
                    </a:cubicBezTo>
                    <a:cubicBezTo>
                      <a:pt x="605334" y="1423533"/>
                      <a:pt x="603428" y="1433058"/>
                      <a:pt x="595809" y="1447346"/>
                    </a:cubicBezTo>
                    <a:cubicBezTo>
                      <a:pt x="589141" y="1434011"/>
                      <a:pt x="579616" y="1426391"/>
                      <a:pt x="588189" y="1414961"/>
                    </a:cubicBezTo>
                    <a:cubicBezTo>
                      <a:pt x="588665" y="1414009"/>
                      <a:pt x="590570" y="1413770"/>
                      <a:pt x="592475" y="1413889"/>
                    </a:cubicBezTo>
                    <a:close/>
                    <a:moveTo>
                      <a:pt x="2633206" y="1174931"/>
                    </a:moveTo>
                    <a:cubicBezTo>
                      <a:pt x="2646541" y="1176836"/>
                      <a:pt x="2659876" y="1178741"/>
                      <a:pt x="2673211" y="1180646"/>
                    </a:cubicBezTo>
                    <a:cubicBezTo>
                      <a:pt x="2657018" y="1197791"/>
                      <a:pt x="2645588" y="1186361"/>
                      <a:pt x="2633206" y="1174931"/>
                    </a:cubicBezTo>
                    <a:close/>
                    <a:moveTo>
                      <a:pt x="2477948" y="1095873"/>
                    </a:moveTo>
                    <a:cubicBezTo>
                      <a:pt x="2477948" y="1101588"/>
                      <a:pt x="2478901" y="1106350"/>
                      <a:pt x="2484616" y="1110160"/>
                    </a:cubicBezTo>
                    <a:cubicBezTo>
                      <a:pt x="2478901" y="1119685"/>
                      <a:pt x="2464613" y="1121590"/>
                      <a:pt x="2464613" y="1135878"/>
                    </a:cubicBezTo>
                    <a:cubicBezTo>
                      <a:pt x="2464613" y="1153023"/>
                      <a:pt x="2454136" y="1151118"/>
                      <a:pt x="2444611" y="1144450"/>
                    </a:cubicBezTo>
                    <a:cubicBezTo>
                      <a:pt x="2434133" y="1136830"/>
                      <a:pt x="2413178" y="1133020"/>
                      <a:pt x="2415083" y="1119685"/>
                    </a:cubicBezTo>
                    <a:cubicBezTo>
                      <a:pt x="2417941" y="1101588"/>
                      <a:pt x="2436038" y="1116828"/>
                      <a:pt x="2446516" y="1114923"/>
                    </a:cubicBezTo>
                    <a:cubicBezTo>
                      <a:pt x="2458898" y="1112065"/>
                      <a:pt x="2470329" y="1106350"/>
                      <a:pt x="2477948" y="1095873"/>
                    </a:cubicBezTo>
                    <a:close/>
                    <a:moveTo>
                      <a:pt x="2344599" y="1039676"/>
                    </a:moveTo>
                    <a:cubicBezTo>
                      <a:pt x="2358886" y="1039676"/>
                      <a:pt x="2352219" y="1056821"/>
                      <a:pt x="2355076" y="1066346"/>
                    </a:cubicBezTo>
                    <a:cubicBezTo>
                      <a:pt x="2354124" y="1077776"/>
                      <a:pt x="2356981" y="1093016"/>
                      <a:pt x="2341741" y="1092063"/>
                    </a:cubicBezTo>
                    <a:cubicBezTo>
                      <a:pt x="2328406" y="1091111"/>
                      <a:pt x="2329359" y="1075871"/>
                      <a:pt x="2328406" y="1065393"/>
                    </a:cubicBezTo>
                    <a:cubicBezTo>
                      <a:pt x="2327454" y="1053011"/>
                      <a:pt x="2331264" y="1039676"/>
                      <a:pt x="2344599" y="1039676"/>
                    </a:cubicBezTo>
                    <a:close/>
                    <a:moveTo>
                      <a:pt x="699631" y="966334"/>
                    </a:moveTo>
                    <a:cubicBezTo>
                      <a:pt x="671056" y="960619"/>
                      <a:pt x="648196" y="971096"/>
                      <a:pt x="616764" y="992051"/>
                    </a:cubicBezTo>
                    <a:cubicBezTo>
                      <a:pt x="652959" y="990146"/>
                      <a:pt x="677724" y="983478"/>
                      <a:pt x="699631" y="966334"/>
                    </a:cubicBezTo>
                    <a:close/>
                    <a:moveTo>
                      <a:pt x="2786559" y="938711"/>
                    </a:moveTo>
                    <a:cubicBezTo>
                      <a:pt x="2796084" y="944426"/>
                      <a:pt x="2804656" y="939663"/>
                      <a:pt x="2814181" y="938711"/>
                    </a:cubicBezTo>
                    <a:cubicBezTo>
                      <a:pt x="2814181" y="940616"/>
                      <a:pt x="2814181" y="943473"/>
                      <a:pt x="2814181" y="945378"/>
                    </a:cubicBezTo>
                    <a:cubicBezTo>
                      <a:pt x="2803704" y="949188"/>
                      <a:pt x="2791321" y="959666"/>
                      <a:pt x="2786559" y="938711"/>
                    </a:cubicBezTo>
                    <a:close/>
                    <a:moveTo>
                      <a:pt x="737731" y="935019"/>
                    </a:moveTo>
                    <a:cubicBezTo>
                      <a:pt x="726540" y="936091"/>
                      <a:pt x="714872" y="940139"/>
                      <a:pt x="702489" y="951093"/>
                    </a:cubicBezTo>
                    <a:cubicBezTo>
                      <a:pt x="731064" y="951093"/>
                      <a:pt x="753924" y="958713"/>
                      <a:pt x="770116" y="936805"/>
                    </a:cubicBezTo>
                    <a:cubicBezTo>
                      <a:pt x="759639" y="935853"/>
                      <a:pt x="748923" y="933948"/>
                      <a:pt x="737731" y="935019"/>
                    </a:cubicBezTo>
                    <a:close/>
                    <a:moveTo>
                      <a:pt x="619383" y="880251"/>
                    </a:moveTo>
                    <a:cubicBezTo>
                      <a:pt x="616526" y="879417"/>
                      <a:pt x="612477" y="880608"/>
                      <a:pt x="608191" y="882513"/>
                    </a:cubicBezTo>
                    <a:cubicBezTo>
                      <a:pt x="589141" y="887276"/>
                      <a:pt x="539611" y="951093"/>
                      <a:pt x="541516" y="968238"/>
                    </a:cubicBezTo>
                    <a:cubicBezTo>
                      <a:pt x="543421" y="979668"/>
                      <a:pt x="550089" y="980621"/>
                      <a:pt x="558661" y="975858"/>
                    </a:cubicBezTo>
                    <a:cubicBezTo>
                      <a:pt x="569139" y="970143"/>
                      <a:pt x="576759" y="960618"/>
                      <a:pt x="578664" y="949188"/>
                    </a:cubicBezTo>
                    <a:cubicBezTo>
                      <a:pt x="582474" y="920613"/>
                      <a:pt x="601524" y="904421"/>
                      <a:pt x="623431" y="890133"/>
                    </a:cubicBezTo>
                    <a:cubicBezTo>
                      <a:pt x="623907" y="883942"/>
                      <a:pt x="622241" y="881084"/>
                      <a:pt x="619383" y="880251"/>
                    </a:cubicBezTo>
                    <a:close/>
                    <a:moveTo>
                      <a:pt x="659626" y="872036"/>
                    </a:moveTo>
                    <a:cubicBezTo>
                      <a:pt x="653911" y="870131"/>
                      <a:pt x="645339" y="876798"/>
                      <a:pt x="647244" y="879656"/>
                    </a:cubicBezTo>
                    <a:cubicBezTo>
                      <a:pt x="657721" y="901563"/>
                      <a:pt x="632956" y="928233"/>
                      <a:pt x="657721" y="950141"/>
                    </a:cubicBezTo>
                    <a:cubicBezTo>
                      <a:pt x="667246" y="936806"/>
                      <a:pt x="676771" y="926328"/>
                      <a:pt x="683439" y="913946"/>
                    </a:cubicBezTo>
                    <a:cubicBezTo>
                      <a:pt x="691059" y="897753"/>
                      <a:pt x="704394" y="924423"/>
                      <a:pt x="711061" y="910136"/>
                    </a:cubicBezTo>
                    <a:cubicBezTo>
                      <a:pt x="713919" y="903468"/>
                      <a:pt x="713919" y="896801"/>
                      <a:pt x="709156" y="891086"/>
                    </a:cubicBezTo>
                    <a:cubicBezTo>
                      <a:pt x="696774" y="875846"/>
                      <a:pt x="676771" y="876798"/>
                      <a:pt x="659626" y="872036"/>
                    </a:cubicBezTo>
                    <a:close/>
                    <a:moveTo>
                      <a:pt x="620410" y="803828"/>
                    </a:moveTo>
                    <a:cubicBezTo>
                      <a:pt x="614918" y="803575"/>
                      <a:pt x="609144" y="804646"/>
                      <a:pt x="603429" y="807266"/>
                    </a:cubicBezTo>
                    <a:cubicBezTo>
                      <a:pt x="579616" y="817743"/>
                      <a:pt x="555804" y="830126"/>
                      <a:pt x="532944" y="841556"/>
                    </a:cubicBezTo>
                    <a:cubicBezTo>
                      <a:pt x="530086" y="850128"/>
                      <a:pt x="536754" y="852033"/>
                      <a:pt x="541516" y="855843"/>
                    </a:cubicBezTo>
                    <a:cubicBezTo>
                      <a:pt x="561519" y="852986"/>
                      <a:pt x="579616" y="838698"/>
                      <a:pt x="602476" y="859653"/>
                    </a:cubicBezTo>
                    <a:cubicBezTo>
                      <a:pt x="617716" y="874893"/>
                      <a:pt x="654864" y="853938"/>
                      <a:pt x="652959" y="835841"/>
                    </a:cubicBezTo>
                    <a:cubicBezTo>
                      <a:pt x="650815" y="817267"/>
                      <a:pt x="636885" y="804587"/>
                      <a:pt x="620410" y="803828"/>
                    </a:cubicBezTo>
                    <a:close/>
                    <a:moveTo>
                      <a:pt x="2051228" y="690108"/>
                    </a:moveTo>
                    <a:cubicBezTo>
                      <a:pt x="2066468" y="695823"/>
                      <a:pt x="2079803" y="697728"/>
                      <a:pt x="2074088" y="722493"/>
                    </a:cubicBezTo>
                    <a:cubicBezTo>
                      <a:pt x="2066468" y="753925"/>
                      <a:pt x="2053133" y="773928"/>
                      <a:pt x="2021701" y="782500"/>
                    </a:cubicBezTo>
                    <a:cubicBezTo>
                      <a:pt x="2009318" y="785358"/>
                      <a:pt x="1997888" y="785358"/>
                      <a:pt x="2000746" y="772023"/>
                    </a:cubicBezTo>
                    <a:cubicBezTo>
                      <a:pt x="2006461" y="745353"/>
                      <a:pt x="2008366" y="714873"/>
                      <a:pt x="2036941" y="698680"/>
                    </a:cubicBezTo>
                    <a:cubicBezTo>
                      <a:pt x="2040751" y="694870"/>
                      <a:pt x="2045513" y="692965"/>
                      <a:pt x="2051228" y="690108"/>
                    </a:cubicBezTo>
                    <a:close/>
                    <a:moveTo>
                      <a:pt x="2111236" y="608669"/>
                    </a:moveTo>
                    <a:cubicBezTo>
                      <a:pt x="2115046" y="609621"/>
                      <a:pt x="2116951" y="613431"/>
                      <a:pt x="2113141" y="623433"/>
                    </a:cubicBezTo>
                    <a:cubicBezTo>
                      <a:pt x="2113141" y="624385"/>
                      <a:pt x="2112189" y="625338"/>
                      <a:pt x="2111236" y="626290"/>
                    </a:cubicBezTo>
                    <a:cubicBezTo>
                      <a:pt x="2147431" y="643435"/>
                      <a:pt x="2126476" y="692013"/>
                      <a:pt x="2159814" y="711063"/>
                    </a:cubicBezTo>
                    <a:cubicBezTo>
                      <a:pt x="2178864" y="721540"/>
                      <a:pt x="2174101" y="752020"/>
                      <a:pt x="2199819" y="758688"/>
                    </a:cubicBezTo>
                    <a:cubicBezTo>
                      <a:pt x="2206486" y="760593"/>
                      <a:pt x="2189341" y="798693"/>
                      <a:pt x="2176959" y="800598"/>
                    </a:cubicBezTo>
                    <a:cubicBezTo>
                      <a:pt x="2149336" y="805360"/>
                      <a:pt x="2120761" y="810123"/>
                      <a:pt x="2092186" y="814885"/>
                    </a:cubicBezTo>
                    <a:cubicBezTo>
                      <a:pt x="2089329" y="799645"/>
                      <a:pt x="2128381" y="789168"/>
                      <a:pt x="2092186" y="777738"/>
                    </a:cubicBezTo>
                    <a:cubicBezTo>
                      <a:pt x="2098854" y="765355"/>
                      <a:pt x="2098854" y="749163"/>
                      <a:pt x="2111236" y="740590"/>
                    </a:cubicBezTo>
                    <a:cubicBezTo>
                      <a:pt x="2127429" y="729160"/>
                      <a:pt x="2118856" y="712015"/>
                      <a:pt x="2110284" y="710110"/>
                    </a:cubicBezTo>
                    <a:cubicBezTo>
                      <a:pt x="2086471" y="705348"/>
                      <a:pt x="2087424" y="682488"/>
                      <a:pt x="2076946" y="669153"/>
                    </a:cubicBezTo>
                    <a:cubicBezTo>
                      <a:pt x="2062659" y="651055"/>
                      <a:pt x="2076946" y="617718"/>
                      <a:pt x="2097901" y="611050"/>
                    </a:cubicBezTo>
                    <a:cubicBezTo>
                      <a:pt x="2101711" y="609621"/>
                      <a:pt x="2107426" y="607716"/>
                      <a:pt x="2111236" y="608669"/>
                    </a:cubicBezTo>
                    <a:close/>
                    <a:moveTo>
                      <a:pt x="927279" y="479605"/>
                    </a:moveTo>
                    <a:cubicBezTo>
                      <a:pt x="932041" y="477700"/>
                      <a:pt x="935851" y="480558"/>
                      <a:pt x="933946" y="486273"/>
                    </a:cubicBezTo>
                    <a:cubicBezTo>
                      <a:pt x="932041" y="490083"/>
                      <a:pt x="929184" y="492941"/>
                      <a:pt x="929184" y="493893"/>
                    </a:cubicBezTo>
                    <a:cubicBezTo>
                      <a:pt x="919659" y="493893"/>
                      <a:pt x="917754" y="491035"/>
                      <a:pt x="919659" y="488178"/>
                    </a:cubicBezTo>
                    <a:cubicBezTo>
                      <a:pt x="921564" y="484368"/>
                      <a:pt x="924421" y="480558"/>
                      <a:pt x="927279" y="479605"/>
                    </a:cubicBezTo>
                    <a:close/>
                    <a:moveTo>
                      <a:pt x="1938089" y="417931"/>
                    </a:moveTo>
                    <a:cubicBezTo>
                      <a:pt x="1948537" y="420431"/>
                      <a:pt x="1955503" y="431504"/>
                      <a:pt x="1959789" y="441505"/>
                    </a:cubicBezTo>
                    <a:cubicBezTo>
                      <a:pt x="1967409" y="457698"/>
                      <a:pt x="1952169" y="461508"/>
                      <a:pt x="1940739" y="466270"/>
                    </a:cubicBezTo>
                    <a:cubicBezTo>
                      <a:pt x="1909306" y="478653"/>
                      <a:pt x="1880731" y="501513"/>
                      <a:pt x="1842631" y="480558"/>
                    </a:cubicBezTo>
                    <a:cubicBezTo>
                      <a:pt x="1829296" y="472938"/>
                      <a:pt x="1832154" y="467223"/>
                      <a:pt x="1832154" y="458650"/>
                    </a:cubicBezTo>
                    <a:cubicBezTo>
                      <a:pt x="1828344" y="450078"/>
                      <a:pt x="1835964" y="442458"/>
                      <a:pt x="1833106" y="431980"/>
                    </a:cubicBezTo>
                    <a:cubicBezTo>
                      <a:pt x="1828344" y="420550"/>
                      <a:pt x="1835011" y="416740"/>
                      <a:pt x="1845489" y="423408"/>
                    </a:cubicBezTo>
                    <a:cubicBezTo>
                      <a:pt x="1847394" y="430075"/>
                      <a:pt x="1849299" y="439600"/>
                      <a:pt x="1857871" y="432933"/>
                    </a:cubicBezTo>
                    <a:cubicBezTo>
                      <a:pt x="1878826" y="418645"/>
                      <a:pt x="1903591" y="426265"/>
                      <a:pt x="1926451" y="418645"/>
                    </a:cubicBezTo>
                    <a:cubicBezTo>
                      <a:pt x="1930737" y="417216"/>
                      <a:pt x="1934607" y="417097"/>
                      <a:pt x="1938089" y="417931"/>
                    </a:cubicBezTo>
                    <a:close/>
                    <a:moveTo>
                      <a:pt x="904419" y="389118"/>
                    </a:moveTo>
                    <a:cubicBezTo>
                      <a:pt x="915849" y="404358"/>
                      <a:pt x="928231" y="418646"/>
                      <a:pt x="938709" y="433886"/>
                    </a:cubicBezTo>
                    <a:cubicBezTo>
                      <a:pt x="940614" y="436743"/>
                      <a:pt x="940614" y="441505"/>
                      <a:pt x="942519" y="446268"/>
                    </a:cubicBezTo>
                    <a:cubicBezTo>
                      <a:pt x="938709" y="447221"/>
                      <a:pt x="932041" y="450078"/>
                      <a:pt x="931089" y="449125"/>
                    </a:cubicBezTo>
                    <a:cubicBezTo>
                      <a:pt x="912991" y="426266"/>
                      <a:pt x="896799" y="440553"/>
                      <a:pt x="878701" y="449125"/>
                    </a:cubicBezTo>
                    <a:cubicBezTo>
                      <a:pt x="871081" y="452936"/>
                      <a:pt x="863461" y="446268"/>
                      <a:pt x="856794" y="443411"/>
                    </a:cubicBezTo>
                    <a:cubicBezTo>
                      <a:pt x="835839" y="424361"/>
                      <a:pt x="864414" y="422455"/>
                      <a:pt x="867271" y="412930"/>
                    </a:cubicBezTo>
                    <a:cubicBezTo>
                      <a:pt x="878701" y="402453"/>
                      <a:pt x="887274" y="388166"/>
                      <a:pt x="904419" y="389118"/>
                    </a:cubicBezTo>
                    <a:close/>
                    <a:moveTo>
                      <a:pt x="1062534" y="340541"/>
                    </a:moveTo>
                    <a:cubicBezTo>
                      <a:pt x="1073011" y="340541"/>
                      <a:pt x="1082536" y="340541"/>
                      <a:pt x="1083489" y="353876"/>
                    </a:cubicBezTo>
                    <a:cubicBezTo>
                      <a:pt x="1073964" y="356733"/>
                      <a:pt x="1066344" y="373878"/>
                      <a:pt x="1053961" y="360543"/>
                    </a:cubicBezTo>
                    <a:cubicBezTo>
                      <a:pt x="1045389" y="351018"/>
                      <a:pt x="1054914" y="345303"/>
                      <a:pt x="1062534" y="340541"/>
                    </a:cubicBezTo>
                    <a:close/>
                    <a:moveTo>
                      <a:pt x="2471113" y="336025"/>
                    </a:moveTo>
                    <a:cubicBezTo>
                      <a:pt x="2489315" y="339763"/>
                      <a:pt x="2505689" y="355066"/>
                      <a:pt x="2521763" y="370068"/>
                    </a:cubicBezTo>
                    <a:cubicBezTo>
                      <a:pt x="2652256" y="491988"/>
                      <a:pt x="2764651" y="627243"/>
                      <a:pt x="2848471" y="785358"/>
                    </a:cubicBezTo>
                    <a:cubicBezTo>
                      <a:pt x="2875141" y="835841"/>
                      <a:pt x="2898953" y="887276"/>
                      <a:pt x="2920861" y="940616"/>
                    </a:cubicBezTo>
                    <a:cubicBezTo>
                      <a:pt x="2925623" y="952046"/>
                      <a:pt x="2938006" y="963476"/>
                      <a:pt x="2926576" y="977763"/>
                    </a:cubicBezTo>
                    <a:cubicBezTo>
                      <a:pt x="2893238" y="978716"/>
                      <a:pt x="2872283" y="955856"/>
                      <a:pt x="2847518" y="938711"/>
                    </a:cubicBezTo>
                    <a:cubicBezTo>
                      <a:pt x="2844661" y="919661"/>
                      <a:pt x="2858948" y="906326"/>
                      <a:pt x="2864663" y="890133"/>
                    </a:cubicBezTo>
                    <a:cubicBezTo>
                      <a:pt x="2846566" y="892991"/>
                      <a:pt x="2829421" y="903468"/>
                      <a:pt x="2810371" y="908231"/>
                    </a:cubicBezTo>
                    <a:cubicBezTo>
                      <a:pt x="2792273" y="911088"/>
                      <a:pt x="2774176" y="912041"/>
                      <a:pt x="2757031" y="904421"/>
                    </a:cubicBezTo>
                    <a:cubicBezTo>
                      <a:pt x="2741791" y="897753"/>
                      <a:pt x="2733218" y="902516"/>
                      <a:pt x="2728456" y="916803"/>
                    </a:cubicBezTo>
                    <a:cubicBezTo>
                      <a:pt x="2724646" y="935853"/>
                      <a:pt x="2713216" y="952998"/>
                      <a:pt x="2707501" y="971096"/>
                    </a:cubicBezTo>
                    <a:cubicBezTo>
                      <a:pt x="2702738" y="984431"/>
                      <a:pt x="2699881" y="997766"/>
                      <a:pt x="2706548" y="1011101"/>
                    </a:cubicBezTo>
                    <a:cubicBezTo>
                      <a:pt x="2712263" y="1021578"/>
                      <a:pt x="2722741" y="1031103"/>
                      <a:pt x="2712263" y="1044438"/>
                    </a:cubicBezTo>
                    <a:cubicBezTo>
                      <a:pt x="2722979" y="1032294"/>
                      <a:pt x="2735302" y="1023900"/>
                      <a:pt x="2750438" y="1026892"/>
                    </a:cubicBezTo>
                    <a:lnTo>
                      <a:pt x="2757317" y="1029909"/>
                    </a:lnTo>
                    <a:lnTo>
                      <a:pt x="2760842" y="1028246"/>
                    </a:lnTo>
                    <a:cubicBezTo>
                      <a:pt x="2768462" y="1021578"/>
                      <a:pt x="2775130" y="1013006"/>
                      <a:pt x="2785607" y="1010148"/>
                    </a:cubicBezTo>
                    <a:cubicBezTo>
                      <a:pt x="2791798" y="1008243"/>
                      <a:pt x="2798228" y="1006814"/>
                      <a:pt x="2804538" y="1006457"/>
                    </a:cubicBezTo>
                    <a:cubicBezTo>
                      <a:pt x="2810848" y="1006100"/>
                      <a:pt x="2817040" y="1006814"/>
                      <a:pt x="2822755" y="1009196"/>
                    </a:cubicBezTo>
                    <a:cubicBezTo>
                      <a:pt x="2859902" y="1023483"/>
                      <a:pt x="2898955" y="1027293"/>
                      <a:pt x="2938959" y="1031103"/>
                    </a:cubicBezTo>
                    <a:cubicBezTo>
                      <a:pt x="2955152" y="1033008"/>
                      <a:pt x="2957057" y="1047296"/>
                      <a:pt x="2959915" y="1058726"/>
                    </a:cubicBezTo>
                    <a:cubicBezTo>
                      <a:pt x="2990394" y="1159691"/>
                      <a:pt x="3010397" y="1262561"/>
                      <a:pt x="3021827" y="1368288"/>
                    </a:cubicBezTo>
                    <a:cubicBezTo>
                      <a:pt x="3029447" y="1433058"/>
                      <a:pt x="3025637" y="1497828"/>
                      <a:pt x="3027542" y="1562598"/>
                    </a:cubicBezTo>
                    <a:cubicBezTo>
                      <a:pt x="3027542" y="1573076"/>
                      <a:pt x="3031352" y="1585458"/>
                      <a:pt x="3020874" y="1594983"/>
                    </a:cubicBezTo>
                    <a:cubicBezTo>
                      <a:pt x="2992299" y="1573076"/>
                      <a:pt x="2963724" y="1551168"/>
                      <a:pt x="2958009" y="1512116"/>
                    </a:cubicBezTo>
                    <a:cubicBezTo>
                      <a:pt x="2954199" y="1483541"/>
                      <a:pt x="2933244" y="1467348"/>
                      <a:pt x="2918005" y="1446393"/>
                    </a:cubicBezTo>
                    <a:cubicBezTo>
                      <a:pt x="2898955" y="1421628"/>
                      <a:pt x="2888477" y="1390196"/>
                      <a:pt x="2860855" y="1371146"/>
                    </a:cubicBezTo>
                    <a:cubicBezTo>
                      <a:pt x="2846567" y="1368288"/>
                      <a:pt x="2836089" y="1359716"/>
                      <a:pt x="2831327" y="1343523"/>
                    </a:cubicBezTo>
                    <a:cubicBezTo>
                      <a:pt x="2835137" y="1360668"/>
                      <a:pt x="2849424" y="1368288"/>
                      <a:pt x="2856092" y="1380671"/>
                    </a:cubicBezTo>
                    <a:cubicBezTo>
                      <a:pt x="2882762" y="1424486"/>
                      <a:pt x="2896097" y="1474968"/>
                      <a:pt x="2930387" y="1514021"/>
                    </a:cubicBezTo>
                    <a:cubicBezTo>
                      <a:pt x="2938007" y="1522593"/>
                      <a:pt x="2938959" y="1534976"/>
                      <a:pt x="2939912" y="1546406"/>
                    </a:cubicBezTo>
                    <a:cubicBezTo>
                      <a:pt x="2941817" y="1566408"/>
                      <a:pt x="2950390" y="1582601"/>
                      <a:pt x="2962772" y="1597841"/>
                    </a:cubicBezTo>
                    <a:cubicBezTo>
                      <a:pt x="2983727" y="1622606"/>
                      <a:pt x="2993252" y="1652133"/>
                      <a:pt x="2999919" y="1683566"/>
                    </a:cubicBezTo>
                    <a:cubicBezTo>
                      <a:pt x="3023732" y="1698806"/>
                      <a:pt x="3015159" y="1721666"/>
                      <a:pt x="3012302" y="1740716"/>
                    </a:cubicBezTo>
                    <a:cubicBezTo>
                      <a:pt x="2988490" y="1885496"/>
                      <a:pt x="2951342" y="2026466"/>
                      <a:pt x="2886572" y="2158864"/>
                    </a:cubicBezTo>
                    <a:cubicBezTo>
                      <a:pt x="2872284" y="2188391"/>
                      <a:pt x="2858949" y="2218871"/>
                      <a:pt x="2841805" y="2246493"/>
                    </a:cubicBezTo>
                    <a:cubicBezTo>
                      <a:pt x="2837042" y="2255066"/>
                      <a:pt x="2835137" y="2266496"/>
                      <a:pt x="2821802" y="2266496"/>
                    </a:cubicBezTo>
                    <a:cubicBezTo>
                      <a:pt x="2812277" y="2260781"/>
                      <a:pt x="2812277" y="2249351"/>
                      <a:pt x="2808467" y="2240778"/>
                    </a:cubicBezTo>
                    <a:cubicBezTo>
                      <a:pt x="2794180" y="2222681"/>
                      <a:pt x="2796084" y="2198868"/>
                      <a:pt x="2785607" y="2172198"/>
                    </a:cubicBezTo>
                    <a:cubicBezTo>
                      <a:pt x="2795132" y="2196011"/>
                      <a:pt x="2791322" y="2217918"/>
                      <a:pt x="2805609" y="2234111"/>
                    </a:cubicBezTo>
                    <a:cubicBezTo>
                      <a:pt x="2812277" y="2246493"/>
                      <a:pt x="2811324" y="2261733"/>
                      <a:pt x="2821802" y="2273164"/>
                    </a:cubicBezTo>
                    <a:cubicBezTo>
                      <a:pt x="2795132" y="2339839"/>
                      <a:pt x="2750364" y="2394131"/>
                      <a:pt x="2708455" y="2451281"/>
                    </a:cubicBezTo>
                    <a:cubicBezTo>
                      <a:pt x="2661782" y="2514146"/>
                      <a:pt x="2606537" y="2568439"/>
                      <a:pt x="2551292" y="2622731"/>
                    </a:cubicBezTo>
                    <a:cubicBezTo>
                      <a:pt x="2527480" y="2646543"/>
                      <a:pt x="2502714" y="2666546"/>
                      <a:pt x="2476997" y="2687501"/>
                    </a:cubicBezTo>
                    <a:cubicBezTo>
                      <a:pt x="2465567" y="2677976"/>
                      <a:pt x="2476997" y="2661783"/>
                      <a:pt x="2463662" y="2655116"/>
                    </a:cubicBezTo>
                    <a:cubicBezTo>
                      <a:pt x="2469377" y="2608443"/>
                      <a:pt x="2446517" y="2570343"/>
                      <a:pt x="2425562" y="2533196"/>
                    </a:cubicBezTo>
                    <a:cubicBezTo>
                      <a:pt x="2392224" y="2475093"/>
                      <a:pt x="2414132" y="2424611"/>
                      <a:pt x="2439849" y="2375081"/>
                    </a:cubicBezTo>
                    <a:cubicBezTo>
                      <a:pt x="2453184" y="2349364"/>
                      <a:pt x="2458899" y="2330314"/>
                      <a:pt x="2449374" y="2301739"/>
                    </a:cubicBezTo>
                    <a:cubicBezTo>
                      <a:pt x="2439849" y="2272211"/>
                      <a:pt x="2442707" y="2240778"/>
                      <a:pt x="2430324" y="2210298"/>
                    </a:cubicBezTo>
                    <a:cubicBezTo>
                      <a:pt x="2420799" y="2187439"/>
                      <a:pt x="2416989" y="2160768"/>
                      <a:pt x="2396987" y="2144576"/>
                    </a:cubicBezTo>
                    <a:cubicBezTo>
                      <a:pt x="2352219" y="2107428"/>
                      <a:pt x="2357934" y="2060756"/>
                      <a:pt x="2370317" y="2012178"/>
                    </a:cubicBezTo>
                    <a:cubicBezTo>
                      <a:pt x="2372222" y="2005511"/>
                      <a:pt x="2374127" y="1998843"/>
                      <a:pt x="2374127" y="1992176"/>
                    </a:cubicBezTo>
                    <a:cubicBezTo>
                      <a:pt x="2376984" y="1954076"/>
                      <a:pt x="2356982" y="1935978"/>
                      <a:pt x="2319834" y="1944551"/>
                    </a:cubicBezTo>
                    <a:cubicBezTo>
                      <a:pt x="2303642" y="1948361"/>
                      <a:pt x="2292212" y="1948361"/>
                      <a:pt x="2282687" y="1931216"/>
                    </a:cubicBezTo>
                    <a:cubicBezTo>
                      <a:pt x="2263637" y="1897878"/>
                      <a:pt x="2235062" y="1889306"/>
                      <a:pt x="2200772" y="1905498"/>
                    </a:cubicBezTo>
                    <a:cubicBezTo>
                      <a:pt x="2186484" y="1912166"/>
                      <a:pt x="2171244" y="1918833"/>
                      <a:pt x="2157909" y="1926453"/>
                    </a:cubicBezTo>
                    <a:cubicBezTo>
                      <a:pt x="2140764" y="1935978"/>
                      <a:pt x="2124572" y="1938836"/>
                      <a:pt x="2106474" y="1931216"/>
                    </a:cubicBezTo>
                    <a:cubicBezTo>
                      <a:pt x="2083614" y="1921691"/>
                      <a:pt x="2059802" y="1925501"/>
                      <a:pt x="2040752" y="1937883"/>
                    </a:cubicBezTo>
                    <a:cubicBezTo>
                      <a:pt x="2012177" y="1956933"/>
                      <a:pt x="1991222" y="1941693"/>
                      <a:pt x="1974077" y="1924548"/>
                    </a:cubicBezTo>
                    <a:cubicBezTo>
                      <a:pt x="1956932" y="1907403"/>
                      <a:pt x="1938834" y="1892163"/>
                      <a:pt x="1919784" y="1877876"/>
                    </a:cubicBezTo>
                    <a:cubicBezTo>
                      <a:pt x="1909307" y="1870256"/>
                      <a:pt x="1899782" y="1861683"/>
                      <a:pt x="1896924" y="1849301"/>
                    </a:cubicBezTo>
                    <a:cubicBezTo>
                      <a:pt x="1889304" y="1812153"/>
                      <a:pt x="1862634" y="1789293"/>
                      <a:pt x="1839774" y="1762623"/>
                    </a:cubicBezTo>
                    <a:cubicBezTo>
                      <a:pt x="1827392" y="1748336"/>
                      <a:pt x="1815962" y="1694043"/>
                      <a:pt x="1822629" y="1676898"/>
                    </a:cubicBezTo>
                    <a:cubicBezTo>
                      <a:pt x="1840727" y="1632131"/>
                      <a:pt x="1846442" y="1585458"/>
                      <a:pt x="1829297" y="1537833"/>
                    </a:cubicBezTo>
                    <a:cubicBezTo>
                      <a:pt x="1826439" y="1530213"/>
                      <a:pt x="1823582" y="1522593"/>
                      <a:pt x="1828344" y="1514973"/>
                    </a:cubicBezTo>
                    <a:cubicBezTo>
                      <a:pt x="1854062" y="1466396"/>
                      <a:pt x="1875017" y="1416866"/>
                      <a:pt x="1909307" y="1373051"/>
                    </a:cubicBezTo>
                    <a:cubicBezTo>
                      <a:pt x="1915022" y="1366383"/>
                      <a:pt x="1923594" y="1365431"/>
                      <a:pt x="1929309" y="1361621"/>
                    </a:cubicBezTo>
                    <a:cubicBezTo>
                      <a:pt x="1954074" y="1345428"/>
                      <a:pt x="1976934" y="1330188"/>
                      <a:pt x="1977887" y="1293041"/>
                    </a:cubicBezTo>
                    <a:cubicBezTo>
                      <a:pt x="1978839" y="1267323"/>
                      <a:pt x="1992174" y="1239701"/>
                      <a:pt x="2019797" y="1227318"/>
                    </a:cubicBezTo>
                    <a:cubicBezTo>
                      <a:pt x="2040752" y="1217793"/>
                      <a:pt x="2050277" y="1201601"/>
                      <a:pt x="2051229" y="1178741"/>
                    </a:cubicBezTo>
                    <a:cubicBezTo>
                      <a:pt x="2058849" y="1162548"/>
                      <a:pt x="2071232" y="1167311"/>
                      <a:pt x="2083614" y="1172073"/>
                    </a:cubicBezTo>
                    <a:cubicBezTo>
                      <a:pt x="2111237" y="1181598"/>
                      <a:pt x="2136002" y="1178741"/>
                      <a:pt x="2161719" y="1162548"/>
                    </a:cubicBezTo>
                    <a:cubicBezTo>
                      <a:pt x="2193152" y="1142546"/>
                      <a:pt x="2229347" y="1134926"/>
                      <a:pt x="2266494" y="1136831"/>
                    </a:cubicBezTo>
                    <a:cubicBezTo>
                      <a:pt x="2288402" y="1137783"/>
                      <a:pt x="2310309" y="1137783"/>
                      <a:pt x="2331264" y="1133021"/>
                    </a:cubicBezTo>
                    <a:cubicBezTo>
                      <a:pt x="2370317" y="1123496"/>
                      <a:pt x="2397939" y="1138736"/>
                      <a:pt x="2387462" y="1197791"/>
                    </a:cubicBezTo>
                    <a:cubicBezTo>
                      <a:pt x="2384604" y="1213983"/>
                      <a:pt x="2384604" y="1228271"/>
                      <a:pt x="2400797" y="1229223"/>
                    </a:cubicBezTo>
                    <a:cubicBezTo>
                      <a:pt x="2447469" y="1231128"/>
                      <a:pt x="2477949" y="1266371"/>
                      <a:pt x="2517002" y="1283516"/>
                    </a:cubicBezTo>
                    <a:cubicBezTo>
                      <a:pt x="2538909" y="1293041"/>
                      <a:pt x="2550339" y="1296851"/>
                      <a:pt x="2556055" y="1266371"/>
                    </a:cubicBezTo>
                    <a:cubicBezTo>
                      <a:pt x="2561769" y="1236843"/>
                      <a:pt x="2589392" y="1227318"/>
                      <a:pt x="2617967" y="1241606"/>
                    </a:cubicBezTo>
                    <a:cubicBezTo>
                      <a:pt x="2644637" y="1254941"/>
                      <a:pt x="2673212" y="1262561"/>
                      <a:pt x="2701787" y="1271133"/>
                    </a:cubicBezTo>
                    <a:cubicBezTo>
                      <a:pt x="2743697" y="1283516"/>
                      <a:pt x="2782749" y="1259703"/>
                      <a:pt x="2823707" y="1270181"/>
                    </a:cubicBezTo>
                    <a:cubicBezTo>
                      <a:pt x="2833232" y="1272086"/>
                      <a:pt x="2840852" y="1262561"/>
                      <a:pt x="2842757" y="1253988"/>
                    </a:cubicBezTo>
                    <a:cubicBezTo>
                      <a:pt x="2847519" y="1233033"/>
                      <a:pt x="2856092" y="1212078"/>
                      <a:pt x="2857997" y="1191123"/>
                    </a:cubicBezTo>
                    <a:cubicBezTo>
                      <a:pt x="2861807" y="1157786"/>
                      <a:pt x="2857044" y="1154928"/>
                      <a:pt x="2824659" y="1163501"/>
                    </a:cubicBezTo>
                    <a:cubicBezTo>
                      <a:pt x="2807514" y="1168263"/>
                      <a:pt x="2793227" y="1167311"/>
                      <a:pt x="2781797" y="1153023"/>
                    </a:cubicBezTo>
                    <a:lnTo>
                      <a:pt x="2778142" y="1149005"/>
                    </a:lnTo>
                    <a:lnTo>
                      <a:pt x="2758579" y="1157637"/>
                    </a:lnTo>
                    <a:cubicBezTo>
                      <a:pt x="2730182" y="1164691"/>
                      <a:pt x="2706072" y="1153261"/>
                      <a:pt x="2684641" y="1122543"/>
                    </a:cubicBezTo>
                    <a:cubicBezTo>
                      <a:pt x="2676068" y="1110161"/>
                      <a:pt x="2672258" y="1095873"/>
                      <a:pt x="2664638" y="1083491"/>
                    </a:cubicBezTo>
                    <a:cubicBezTo>
                      <a:pt x="2658923" y="1073966"/>
                      <a:pt x="2664638" y="1054916"/>
                      <a:pt x="2646541" y="1054916"/>
                    </a:cubicBezTo>
                    <a:cubicBezTo>
                      <a:pt x="2631301" y="1055868"/>
                      <a:pt x="2616061" y="1061583"/>
                      <a:pt x="2610346" y="1080633"/>
                    </a:cubicBezTo>
                    <a:lnTo>
                      <a:pt x="2609202" y="1082346"/>
                    </a:lnTo>
                    <a:lnTo>
                      <a:pt x="2613204" y="1086348"/>
                    </a:lnTo>
                    <a:cubicBezTo>
                      <a:pt x="2619871" y="1093968"/>
                      <a:pt x="2626539" y="1101588"/>
                      <a:pt x="2632254" y="1108255"/>
                    </a:cubicBezTo>
                    <a:cubicBezTo>
                      <a:pt x="2619871" y="1117780"/>
                      <a:pt x="2617014" y="1133020"/>
                      <a:pt x="2609394" y="1145403"/>
                    </a:cubicBezTo>
                    <a:cubicBezTo>
                      <a:pt x="2602726" y="1154928"/>
                      <a:pt x="2586534" y="1142545"/>
                      <a:pt x="2584629" y="1132068"/>
                    </a:cubicBezTo>
                    <a:cubicBezTo>
                      <a:pt x="2581771" y="1117780"/>
                      <a:pt x="2574151" y="1106350"/>
                      <a:pt x="2566055" y="1095397"/>
                    </a:cubicBezTo>
                    <a:lnTo>
                      <a:pt x="2558490" y="1083461"/>
                    </a:lnTo>
                    <a:lnTo>
                      <a:pt x="2545576" y="1071108"/>
                    </a:lnTo>
                    <a:cubicBezTo>
                      <a:pt x="2541766" y="1068251"/>
                      <a:pt x="2537003" y="1065393"/>
                      <a:pt x="2536051" y="1061583"/>
                    </a:cubicBezTo>
                    <a:cubicBezTo>
                      <a:pt x="2522716" y="1003481"/>
                      <a:pt x="2462708" y="991098"/>
                      <a:pt x="2429371" y="952046"/>
                    </a:cubicBezTo>
                    <a:cubicBezTo>
                      <a:pt x="2426513" y="949188"/>
                      <a:pt x="2421751" y="947283"/>
                      <a:pt x="2417941" y="944426"/>
                    </a:cubicBezTo>
                    <a:cubicBezTo>
                      <a:pt x="2416036" y="943473"/>
                      <a:pt x="2413178" y="943473"/>
                      <a:pt x="2407463" y="947283"/>
                    </a:cubicBezTo>
                    <a:cubicBezTo>
                      <a:pt x="2425561" y="973001"/>
                      <a:pt x="2440801" y="998718"/>
                      <a:pt x="2469376" y="1014911"/>
                    </a:cubicBezTo>
                    <a:cubicBezTo>
                      <a:pt x="2483663" y="1023483"/>
                      <a:pt x="2500808" y="1028246"/>
                      <a:pt x="2509381" y="1044438"/>
                    </a:cubicBezTo>
                    <a:cubicBezTo>
                      <a:pt x="2510333" y="1049201"/>
                      <a:pt x="2508428" y="1053963"/>
                      <a:pt x="2504618" y="1057773"/>
                    </a:cubicBezTo>
                    <a:cubicBezTo>
                      <a:pt x="2500808" y="1066346"/>
                      <a:pt x="2479853" y="1059678"/>
                      <a:pt x="2488426" y="1077776"/>
                    </a:cubicBezTo>
                    <a:cubicBezTo>
                      <a:pt x="2485568" y="1082538"/>
                      <a:pt x="2481758" y="1084443"/>
                      <a:pt x="2476996" y="1084443"/>
                    </a:cubicBezTo>
                    <a:cubicBezTo>
                      <a:pt x="2437943" y="1050153"/>
                      <a:pt x="2385556" y="1032056"/>
                      <a:pt x="2356028" y="985383"/>
                    </a:cubicBezTo>
                    <a:cubicBezTo>
                      <a:pt x="2346503" y="970143"/>
                      <a:pt x="2333168" y="968238"/>
                      <a:pt x="2317928" y="978716"/>
                    </a:cubicBezTo>
                    <a:cubicBezTo>
                      <a:pt x="2310308" y="984431"/>
                      <a:pt x="2301736" y="994908"/>
                      <a:pt x="2295068" y="993003"/>
                    </a:cubicBezTo>
                    <a:cubicBezTo>
                      <a:pt x="2237918" y="978716"/>
                      <a:pt x="2232203" y="1040628"/>
                      <a:pt x="2196008" y="1057773"/>
                    </a:cubicBezTo>
                    <a:cubicBezTo>
                      <a:pt x="2185531" y="1062536"/>
                      <a:pt x="2183626" y="1075871"/>
                      <a:pt x="2181721" y="1087301"/>
                    </a:cubicBezTo>
                    <a:cubicBezTo>
                      <a:pt x="2172196" y="1130163"/>
                      <a:pt x="2149336" y="1152071"/>
                      <a:pt x="2105521" y="1157786"/>
                    </a:cubicBezTo>
                    <a:cubicBezTo>
                      <a:pt x="2088376" y="1159691"/>
                      <a:pt x="2069326" y="1179693"/>
                      <a:pt x="2053133" y="1155881"/>
                    </a:cubicBezTo>
                    <a:cubicBezTo>
                      <a:pt x="2052181" y="1145403"/>
                      <a:pt x="2048371" y="1137783"/>
                      <a:pt x="2036941" y="1136831"/>
                    </a:cubicBezTo>
                    <a:cubicBezTo>
                      <a:pt x="2026463" y="1135878"/>
                      <a:pt x="2010271" y="1148261"/>
                      <a:pt x="2008366" y="1131116"/>
                    </a:cubicBezTo>
                    <a:cubicBezTo>
                      <a:pt x="2005508" y="1113018"/>
                      <a:pt x="1993126" y="1094921"/>
                      <a:pt x="2001698" y="1074918"/>
                    </a:cubicBezTo>
                    <a:cubicBezTo>
                      <a:pt x="2011223" y="1051106"/>
                      <a:pt x="2015986" y="1027293"/>
                      <a:pt x="2008366" y="1001576"/>
                    </a:cubicBezTo>
                    <a:cubicBezTo>
                      <a:pt x="2002651" y="979668"/>
                      <a:pt x="2021701" y="978716"/>
                      <a:pt x="2035988" y="977763"/>
                    </a:cubicBezTo>
                    <a:cubicBezTo>
                      <a:pt x="2059801" y="974906"/>
                      <a:pt x="2083613" y="981573"/>
                      <a:pt x="2107426" y="983478"/>
                    </a:cubicBezTo>
                    <a:cubicBezTo>
                      <a:pt x="2120761" y="984431"/>
                      <a:pt x="2139811" y="992051"/>
                      <a:pt x="2148383" y="975858"/>
                    </a:cubicBezTo>
                    <a:cubicBezTo>
                      <a:pt x="2157908" y="956808"/>
                      <a:pt x="2162671" y="934901"/>
                      <a:pt x="2150288" y="913946"/>
                    </a:cubicBezTo>
                    <a:cubicBezTo>
                      <a:pt x="2140763" y="897753"/>
                      <a:pt x="2131238" y="882513"/>
                      <a:pt x="2112188" y="876798"/>
                    </a:cubicBezTo>
                    <a:cubicBezTo>
                      <a:pt x="2105521" y="874893"/>
                      <a:pt x="2094091" y="873941"/>
                      <a:pt x="2096948" y="862511"/>
                    </a:cubicBezTo>
                    <a:cubicBezTo>
                      <a:pt x="2098853" y="852033"/>
                      <a:pt x="2109331" y="852033"/>
                      <a:pt x="2118856" y="849176"/>
                    </a:cubicBezTo>
                    <a:cubicBezTo>
                      <a:pt x="2149336" y="838698"/>
                      <a:pt x="2177911" y="830126"/>
                      <a:pt x="2206486" y="810123"/>
                    </a:cubicBezTo>
                    <a:cubicBezTo>
                      <a:pt x="2241728" y="785358"/>
                      <a:pt x="2258873" y="735828"/>
                      <a:pt x="2308403" y="731066"/>
                    </a:cubicBezTo>
                    <a:cubicBezTo>
                      <a:pt x="2322691" y="729161"/>
                      <a:pt x="2323643" y="718683"/>
                      <a:pt x="2321738" y="708206"/>
                    </a:cubicBezTo>
                    <a:cubicBezTo>
                      <a:pt x="2319833" y="698681"/>
                      <a:pt x="2314118" y="689156"/>
                      <a:pt x="2311261" y="679631"/>
                    </a:cubicBezTo>
                    <a:cubicBezTo>
                      <a:pt x="2307451" y="666296"/>
                      <a:pt x="2305546" y="652008"/>
                      <a:pt x="2320786" y="643436"/>
                    </a:cubicBezTo>
                    <a:cubicBezTo>
                      <a:pt x="2326501" y="640578"/>
                      <a:pt x="2334121" y="632958"/>
                      <a:pt x="2338883" y="638673"/>
                    </a:cubicBezTo>
                    <a:cubicBezTo>
                      <a:pt x="2346503" y="649151"/>
                      <a:pt x="2353171" y="662486"/>
                      <a:pt x="2343646" y="675821"/>
                    </a:cubicBezTo>
                    <a:cubicBezTo>
                      <a:pt x="2337931" y="685346"/>
                      <a:pt x="2342693" y="692966"/>
                      <a:pt x="2348408" y="699633"/>
                    </a:cubicBezTo>
                    <a:cubicBezTo>
                      <a:pt x="2356028" y="708206"/>
                      <a:pt x="2364601" y="711063"/>
                      <a:pt x="2376031" y="706301"/>
                    </a:cubicBezTo>
                    <a:cubicBezTo>
                      <a:pt x="2378888" y="705348"/>
                      <a:pt x="2381746" y="704396"/>
                      <a:pt x="2385556" y="704396"/>
                    </a:cubicBezTo>
                    <a:cubicBezTo>
                      <a:pt x="2409368" y="712968"/>
                      <a:pt x="2432228" y="712016"/>
                      <a:pt x="2454136" y="698681"/>
                    </a:cubicBezTo>
                    <a:cubicBezTo>
                      <a:pt x="2460803" y="694871"/>
                      <a:pt x="2469376" y="692966"/>
                      <a:pt x="2476996" y="692013"/>
                    </a:cubicBezTo>
                    <a:cubicBezTo>
                      <a:pt x="2517001" y="689156"/>
                      <a:pt x="2517001" y="689156"/>
                      <a:pt x="2517953" y="648198"/>
                    </a:cubicBezTo>
                    <a:cubicBezTo>
                      <a:pt x="2525573" y="626291"/>
                      <a:pt x="2540813" y="618671"/>
                      <a:pt x="2563673" y="626291"/>
                    </a:cubicBezTo>
                    <a:cubicBezTo>
                      <a:pt x="2558911" y="610098"/>
                      <a:pt x="2545576" y="599621"/>
                      <a:pt x="2554148" y="585333"/>
                    </a:cubicBezTo>
                    <a:lnTo>
                      <a:pt x="2572928" y="573708"/>
                    </a:lnTo>
                    <a:lnTo>
                      <a:pt x="2586098" y="571735"/>
                    </a:lnTo>
                    <a:lnTo>
                      <a:pt x="2586726" y="571671"/>
                    </a:lnTo>
                    <a:cubicBezTo>
                      <a:pt x="2599630" y="572653"/>
                      <a:pt x="2613203" y="578189"/>
                      <a:pt x="2624633" y="568188"/>
                    </a:cubicBezTo>
                    <a:cubicBezTo>
                      <a:pt x="2626538" y="566283"/>
                      <a:pt x="2628443" y="565331"/>
                      <a:pt x="2630348" y="563426"/>
                    </a:cubicBezTo>
                    <a:cubicBezTo>
                      <a:pt x="2634158" y="561521"/>
                      <a:pt x="2634158" y="568188"/>
                      <a:pt x="2633206" y="563426"/>
                    </a:cubicBezTo>
                    <a:cubicBezTo>
                      <a:pt x="2632253" y="557711"/>
                      <a:pt x="2629396" y="564378"/>
                      <a:pt x="2626538" y="563426"/>
                    </a:cubicBezTo>
                    <a:cubicBezTo>
                      <a:pt x="2615584" y="567236"/>
                      <a:pt x="2604392" y="569141"/>
                      <a:pt x="2593082" y="570689"/>
                    </a:cubicBezTo>
                    <a:lnTo>
                      <a:pt x="2586098" y="571735"/>
                    </a:lnTo>
                    <a:lnTo>
                      <a:pt x="2574151" y="572951"/>
                    </a:lnTo>
                    <a:lnTo>
                      <a:pt x="2572928" y="573708"/>
                    </a:lnTo>
                    <a:lnTo>
                      <a:pt x="2558911" y="575808"/>
                    </a:lnTo>
                    <a:cubicBezTo>
                      <a:pt x="2533193" y="580571"/>
                      <a:pt x="2516048" y="563426"/>
                      <a:pt x="2506523" y="541518"/>
                    </a:cubicBezTo>
                    <a:cubicBezTo>
                      <a:pt x="2496998" y="519611"/>
                      <a:pt x="2487473" y="498656"/>
                      <a:pt x="2512238" y="480558"/>
                    </a:cubicBezTo>
                    <a:cubicBezTo>
                      <a:pt x="2520811" y="474843"/>
                      <a:pt x="2527478" y="467223"/>
                      <a:pt x="2533193" y="458651"/>
                    </a:cubicBezTo>
                    <a:cubicBezTo>
                      <a:pt x="2537003" y="452936"/>
                      <a:pt x="2541766" y="446268"/>
                      <a:pt x="2534146" y="440553"/>
                    </a:cubicBezTo>
                    <a:cubicBezTo>
                      <a:pt x="2526526" y="434838"/>
                      <a:pt x="2515096" y="437696"/>
                      <a:pt x="2513191" y="445316"/>
                    </a:cubicBezTo>
                    <a:cubicBezTo>
                      <a:pt x="2506523" y="474843"/>
                      <a:pt x="2482711" y="489131"/>
                      <a:pt x="2464613" y="509133"/>
                    </a:cubicBezTo>
                    <a:cubicBezTo>
                      <a:pt x="2452231" y="523421"/>
                      <a:pt x="2455088" y="538661"/>
                      <a:pt x="2467471" y="551996"/>
                    </a:cubicBezTo>
                    <a:cubicBezTo>
                      <a:pt x="2481758" y="567236"/>
                      <a:pt x="2481758" y="582476"/>
                      <a:pt x="2468423" y="597716"/>
                    </a:cubicBezTo>
                    <a:cubicBezTo>
                      <a:pt x="2457946" y="610098"/>
                      <a:pt x="2455088" y="623433"/>
                      <a:pt x="2453183" y="638673"/>
                    </a:cubicBezTo>
                    <a:cubicBezTo>
                      <a:pt x="2451278" y="657723"/>
                      <a:pt x="2442706" y="671058"/>
                      <a:pt x="2423656" y="676773"/>
                    </a:cubicBezTo>
                    <a:cubicBezTo>
                      <a:pt x="2413178" y="682488"/>
                      <a:pt x="2402701" y="690108"/>
                      <a:pt x="2389366" y="683441"/>
                    </a:cubicBezTo>
                    <a:cubicBezTo>
                      <a:pt x="2381746" y="676773"/>
                      <a:pt x="2376983" y="670106"/>
                      <a:pt x="2383651" y="659628"/>
                    </a:cubicBezTo>
                    <a:cubicBezTo>
                      <a:pt x="2377936" y="649151"/>
                      <a:pt x="2372221" y="638673"/>
                      <a:pt x="2367458" y="627243"/>
                    </a:cubicBezTo>
                    <a:cubicBezTo>
                      <a:pt x="2348408" y="585333"/>
                      <a:pt x="2348408" y="584381"/>
                      <a:pt x="2308403" y="612003"/>
                    </a:cubicBezTo>
                    <a:cubicBezTo>
                      <a:pt x="2273161" y="616766"/>
                      <a:pt x="2265541" y="608193"/>
                      <a:pt x="2270303" y="571046"/>
                    </a:cubicBezTo>
                    <a:cubicBezTo>
                      <a:pt x="2271256" y="560568"/>
                      <a:pt x="2287448" y="545328"/>
                      <a:pt x="2260778" y="543423"/>
                    </a:cubicBezTo>
                    <a:cubicBezTo>
                      <a:pt x="2255063" y="542471"/>
                      <a:pt x="2255063" y="530088"/>
                      <a:pt x="2259826" y="522468"/>
                    </a:cubicBezTo>
                    <a:cubicBezTo>
                      <a:pt x="2313166" y="486273"/>
                      <a:pt x="2361743" y="445316"/>
                      <a:pt x="2390318" y="385308"/>
                    </a:cubicBezTo>
                    <a:cubicBezTo>
                      <a:pt x="2396986" y="372926"/>
                      <a:pt x="2403653" y="362448"/>
                      <a:pt x="2416988" y="357686"/>
                    </a:cubicBezTo>
                    <a:cubicBezTo>
                      <a:pt x="2416988" y="355781"/>
                      <a:pt x="2416988" y="353876"/>
                      <a:pt x="2417941" y="351971"/>
                    </a:cubicBezTo>
                    <a:cubicBezTo>
                      <a:pt x="2419846" y="352923"/>
                      <a:pt x="2423656" y="354828"/>
                      <a:pt x="2424608" y="353876"/>
                    </a:cubicBezTo>
                    <a:cubicBezTo>
                      <a:pt x="2434371" y="344351"/>
                      <a:pt x="2443539" y="338934"/>
                      <a:pt x="2452245" y="336582"/>
                    </a:cubicBezTo>
                    <a:cubicBezTo>
                      <a:pt x="2458775" y="334818"/>
                      <a:pt x="2465045" y="334779"/>
                      <a:pt x="2471113" y="336025"/>
                    </a:cubicBezTo>
                    <a:close/>
                    <a:moveTo>
                      <a:pt x="761544" y="194808"/>
                    </a:moveTo>
                    <a:cubicBezTo>
                      <a:pt x="773926" y="196713"/>
                      <a:pt x="774879" y="206238"/>
                      <a:pt x="773926" y="216716"/>
                    </a:cubicBezTo>
                    <a:cubicBezTo>
                      <a:pt x="755829" y="237671"/>
                      <a:pt x="760591" y="257673"/>
                      <a:pt x="773926" y="278628"/>
                    </a:cubicBezTo>
                    <a:cubicBezTo>
                      <a:pt x="748209" y="302441"/>
                      <a:pt x="720586" y="315776"/>
                      <a:pt x="687249" y="293868"/>
                    </a:cubicBezTo>
                    <a:cubicBezTo>
                      <a:pt x="682486" y="291011"/>
                      <a:pt x="675819" y="292916"/>
                      <a:pt x="671056" y="292916"/>
                    </a:cubicBezTo>
                    <a:cubicBezTo>
                      <a:pt x="660579" y="294821"/>
                      <a:pt x="650101" y="296726"/>
                      <a:pt x="640576" y="298631"/>
                    </a:cubicBezTo>
                    <a:cubicBezTo>
                      <a:pt x="627241" y="300536"/>
                      <a:pt x="613906" y="302441"/>
                      <a:pt x="603429" y="291011"/>
                    </a:cubicBezTo>
                    <a:cubicBezTo>
                      <a:pt x="636766" y="258626"/>
                      <a:pt x="678676" y="239576"/>
                      <a:pt x="715824" y="211953"/>
                    </a:cubicBezTo>
                    <a:cubicBezTo>
                      <a:pt x="719634" y="209096"/>
                      <a:pt x="724396" y="211953"/>
                      <a:pt x="727254" y="215763"/>
                    </a:cubicBezTo>
                    <a:cubicBezTo>
                      <a:pt x="746304" y="220526"/>
                      <a:pt x="741541" y="187188"/>
                      <a:pt x="761544" y="194808"/>
                    </a:cubicBezTo>
                    <a:close/>
                    <a:moveTo>
                      <a:pt x="873343" y="184331"/>
                    </a:moveTo>
                    <a:cubicBezTo>
                      <a:pt x="879653" y="185283"/>
                      <a:pt x="886320" y="188617"/>
                      <a:pt x="891083" y="191951"/>
                    </a:cubicBezTo>
                    <a:cubicBezTo>
                      <a:pt x="904418" y="200523"/>
                      <a:pt x="892988" y="209096"/>
                      <a:pt x="888226" y="217668"/>
                    </a:cubicBezTo>
                    <a:lnTo>
                      <a:pt x="879241" y="234820"/>
                    </a:lnTo>
                    <a:lnTo>
                      <a:pt x="895370" y="235036"/>
                    </a:lnTo>
                    <a:cubicBezTo>
                      <a:pt x="907514" y="238206"/>
                      <a:pt x="906800" y="249815"/>
                      <a:pt x="899656" y="266246"/>
                    </a:cubicBezTo>
                    <a:cubicBezTo>
                      <a:pt x="894893" y="277676"/>
                      <a:pt x="884416" y="289106"/>
                      <a:pt x="892988" y="303393"/>
                    </a:cubicBezTo>
                    <a:cubicBezTo>
                      <a:pt x="897751" y="310061"/>
                      <a:pt x="901561" y="309108"/>
                      <a:pt x="905371" y="303393"/>
                    </a:cubicBezTo>
                    <a:cubicBezTo>
                      <a:pt x="923468" y="307203"/>
                      <a:pt x="923468" y="307203"/>
                      <a:pt x="915848" y="337683"/>
                    </a:cubicBezTo>
                    <a:cubicBezTo>
                      <a:pt x="926326" y="330063"/>
                      <a:pt x="936803" y="329111"/>
                      <a:pt x="946328" y="324348"/>
                    </a:cubicBezTo>
                    <a:lnTo>
                      <a:pt x="973409" y="303804"/>
                    </a:lnTo>
                    <a:lnTo>
                      <a:pt x="975260" y="292796"/>
                    </a:lnTo>
                    <a:cubicBezTo>
                      <a:pt x="974903" y="288629"/>
                      <a:pt x="972522" y="284819"/>
                      <a:pt x="965378" y="281485"/>
                    </a:cubicBezTo>
                    <a:cubicBezTo>
                      <a:pt x="944423" y="270055"/>
                      <a:pt x="942518" y="249100"/>
                      <a:pt x="962521" y="233860"/>
                    </a:cubicBezTo>
                    <a:cubicBezTo>
                      <a:pt x="977761" y="221478"/>
                      <a:pt x="993953" y="208143"/>
                      <a:pt x="1013956" y="203380"/>
                    </a:cubicBezTo>
                    <a:cubicBezTo>
                      <a:pt x="1018718" y="201475"/>
                      <a:pt x="1023481" y="200046"/>
                      <a:pt x="1028243" y="200165"/>
                    </a:cubicBezTo>
                    <a:cubicBezTo>
                      <a:pt x="1033006" y="200284"/>
                      <a:pt x="1037768" y="201951"/>
                      <a:pt x="1042531" y="206238"/>
                    </a:cubicBezTo>
                    <a:cubicBezTo>
                      <a:pt x="1037768" y="220525"/>
                      <a:pt x="1018718" y="221478"/>
                      <a:pt x="1016813" y="234813"/>
                    </a:cubicBezTo>
                    <a:cubicBezTo>
                      <a:pt x="1029196" y="212905"/>
                      <a:pt x="1052056" y="208143"/>
                      <a:pt x="1075868" y="204333"/>
                    </a:cubicBezTo>
                    <a:cubicBezTo>
                      <a:pt x="1082536" y="204333"/>
                      <a:pt x="1089203" y="204333"/>
                      <a:pt x="1095871" y="204333"/>
                    </a:cubicBezTo>
                    <a:cubicBezTo>
                      <a:pt x="1106348" y="211953"/>
                      <a:pt x="1099681" y="223383"/>
                      <a:pt x="1099681" y="232908"/>
                    </a:cubicBezTo>
                    <a:cubicBezTo>
                      <a:pt x="1112063" y="235765"/>
                      <a:pt x="1123493" y="229098"/>
                      <a:pt x="1133971" y="231003"/>
                    </a:cubicBezTo>
                    <a:cubicBezTo>
                      <a:pt x="1140638" y="231003"/>
                      <a:pt x="1146353" y="233860"/>
                      <a:pt x="1151116" y="238623"/>
                    </a:cubicBezTo>
                    <a:cubicBezTo>
                      <a:pt x="1162546" y="262435"/>
                      <a:pt x="1192073" y="265293"/>
                      <a:pt x="1205408" y="287200"/>
                    </a:cubicBezTo>
                    <a:cubicBezTo>
                      <a:pt x="1219696" y="305298"/>
                      <a:pt x="1210171" y="320538"/>
                      <a:pt x="1198741" y="334825"/>
                    </a:cubicBezTo>
                    <a:cubicBezTo>
                      <a:pt x="1205408" y="359590"/>
                      <a:pt x="1234936" y="358638"/>
                      <a:pt x="1248271" y="377688"/>
                    </a:cubicBezTo>
                    <a:cubicBezTo>
                      <a:pt x="1257796" y="391023"/>
                      <a:pt x="1257796" y="393880"/>
                      <a:pt x="1246366" y="402453"/>
                    </a:cubicBezTo>
                    <a:cubicBezTo>
                      <a:pt x="1226363" y="415788"/>
                      <a:pt x="1207313" y="445315"/>
                      <a:pt x="1187311" y="402453"/>
                    </a:cubicBezTo>
                    <a:cubicBezTo>
                      <a:pt x="1184453" y="396738"/>
                      <a:pt x="1176833" y="390070"/>
                      <a:pt x="1171118" y="396738"/>
                    </a:cubicBezTo>
                    <a:cubicBezTo>
                      <a:pt x="1161593" y="407215"/>
                      <a:pt x="1163498" y="418645"/>
                      <a:pt x="1171118" y="431028"/>
                    </a:cubicBezTo>
                    <a:cubicBezTo>
                      <a:pt x="1186358" y="457698"/>
                      <a:pt x="1180643" y="471033"/>
                      <a:pt x="1151116" y="479605"/>
                    </a:cubicBezTo>
                    <a:cubicBezTo>
                      <a:pt x="1147306" y="475795"/>
                      <a:pt x="1141591" y="474843"/>
                      <a:pt x="1136828" y="476748"/>
                    </a:cubicBezTo>
                    <a:cubicBezTo>
                      <a:pt x="1132066" y="478653"/>
                      <a:pt x="1134923" y="483415"/>
                      <a:pt x="1136828" y="487225"/>
                    </a:cubicBezTo>
                    <a:cubicBezTo>
                      <a:pt x="1135876" y="500560"/>
                      <a:pt x="1128256" y="503418"/>
                      <a:pt x="1118731" y="497703"/>
                    </a:cubicBezTo>
                    <a:cubicBezTo>
                      <a:pt x="1098728" y="487225"/>
                      <a:pt x="1074916" y="482463"/>
                      <a:pt x="1066343" y="455793"/>
                    </a:cubicBezTo>
                    <a:cubicBezTo>
                      <a:pt x="1058723" y="432933"/>
                      <a:pt x="1039673" y="427218"/>
                      <a:pt x="1016813" y="433885"/>
                    </a:cubicBezTo>
                    <a:cubicBezTo>
                      <a:pt x="1008241" y="436743"/>
                      <a:pt x="999668" y="438648"/>
                      <a:pt x="996811" y="428170"/>
                    </a:cubicBezTo>
                    <a:cubicBezTo>
                      <a:pt x="993001" y="415788"/>
                      <a:pt x="1007288" y="411025"/>
                      <a:pt x="1013003" y="411978"/>
                    </a:cubicBezTo>
                    <a:cubicBezTo>
                      <a:pt x="1055866" y="420550"/>
                      <a:pt x="1078726" y="386260"/>
                      <a:pt x="1109206" y="369115"/>
                    </a:cubicBezTo>
                    <a:cubicBezTo>
                      <a:pt x="1117778" y="343398"/>
                      <a:pt x="1089203" y="330063"/>
                      <a:pt x="1089203" y="307203"/>
                    </a:cubicBezTo>
                    <a:cubicBezTo>
                      <a:pt x="1085393" y="301488"/>
                      <a:pt x="1081583" y="296725"/>
                      <a:pt x="1077773" y="291010"/>
                    </a:cubicBezTo>
                    <a:cubicBezTo>
                      <a:pt x="1057771" y="307203"/>
                      <a:pt x="1036816" y="290058"/>
                      <a:pt x="1016813" y="292915"/>
                    </a:cubicBezTo>
                    <a:cubicBezTo>
                      <a:pt x="1012050" y="293391"/>
                      <a:pt x="1008717" y="294106"/>
                      <a:pt x="1007169" y="296011"/>
                    </a:cubicBezTo>
                    <a:lnTo>
                      <a:pt x="1007866" y="302667"/>
                    </a:lnTo>
                    <a:lnTo>
                      <a:pt x="1009193" y="303393"/>
                    </a:lnTo>
                    <a:cubicBezTo>
                      <a:pt x="1013003" y="324348"/>
                      <a:pt x="986333" y="363401"/>
                      <a:pt x="962521" y="370068"/>
                    </a:cubicBezTo>
                    <a:cubicBezTo>
                      <a:pt x="943471" y="375783"/>
                      <a:pt x="924421" y="377688"/>
                      <a:pt x="905371" y="371973"/>
                    </a:cubicBezTo>
                    <a:cubicBezTo>
                      <a:pt x="896798" y="389118"/>
                      <a:pt x="879653" y="396738"/>
                      <a:pt x="868223" y="410073"/>
                    </a:cubicBezTo>
                    <a:cubicBezTo>
                      <a:pt x="859651" y="419598"/>
                      <a:pt x="849173" y="424361"/>
                      <a:pt x="836791" y="426266"/>
                    </a:cubicBezTo>
                    <a:cubicBezTo>
                      <a:pt x="830123" y="425313"/>
                      <a:pt x="820598" y="421503"/>
                      <a:pt x="816788" y="424361"/>
                    </a:cubicBezTo>
                    <a:cubicBezTo>
                      <a:pt x="772973" y="455793"/>
                      <a:pt x="714871" y="464366"/>
                      <a:pt x="677723" y="507228"/>
                    </a:cubicBezTo>
                    <a:cubicBezTo>
                      <a:pt x="667246" y="519611"/>
                      <a:pt x="646291" y="531993"/>
                      <a:pt x="668198" y="553901"/>
                    </a:cubicBezTo>
                    <a:cubicBezTo>
                      <a:pt x="672961" y="558663"/>
                      <a:pt x="665341" y="574856"/>
                      <a:pt x="662483" y="586286"/>
                    </a:cubicBezTo>
                    <a:cubicBezTo>
                      <a:pt x="685343" y="585333"/>
                      <a:pt x="702488" y="596763"/>
                      <a:pt x="716776" y="612956"/>
                    </a:cubicBezTo>
                    <a:cubicBezTo>
                      <a:pt x="731063" y="630101"/>
                      <a:pt x="747256" y="644388"/>
                      <a:pt x="771068" y="645341"/>
                    </a:cubicBezTo>
                    <a:cubicBezTo>
                      <a:pt x="789166" y="646293"/>
                      <a:pt x="788213" y="653913"/>
                      <a:pt x="782498" y="667248"/>
                    </a:cubicBezTo>
                    <a:cubicBezTo>
                      <a:pt x="774878" y="685346"/>
                      <a:pt x="766306" y="702491"/>
                      <a:pt x="772973" y="726303"/>
                    </a:cubicBezTo>
                    <a:cubicBezTo>
                      <a:pt x="779641" y="752973"/>
                      <a:pt x="789166" y="747258"/>
                      <a:pt x="805358" y="736781"/>
                    </a:cubicBezTo>
                    <a:cubicBezTo>
                      <a:pt x="823456" y="725351"/>
                      <a:pt x="826313" y="706301"/>
                      <a:pt x="828218" y="689156"/>
                    </a:cubicBezTo>
                    <a:cubicBezTo>
                      <a:pt x="831076" y="669153"/>
                      <a:pt x="841553" y="660581"/>
                      <a:pt x="858698" y="652961"/>
                    </a:cubicBezTo>
                    <a:cubicBezTo>
                      <a:pt x="901561" y="638673"/>
                      <a:pt x="911086" y="619623"/>
                      <a:pt x="901561" y="573903"/>
                    </a:cubicBezTo>
                    <a:cubicBezTo>
                      <a:pt x="900608" y="569141"/>
                      <a:pt x="899656" y="563426"/>
                      <a:pt x="904418" y="561521"/>
                    </a:cubicBezTo>
                    <a:cubicBezTo>
                      <a:pt x="937756" y="550091"/>
                      <a:pt x="937756" y="514848"/>
                      <a:pt x="953948" y="491988"/>
                    </a:cubicBezTo>
                    <a:cubicBezTo>
                      <a:pt x="957758" y="486273"/>
                      <a:pt x="961568" y="480558"/>
                      <a:pt x="968236" y="478653"/>
                    </a:cubicBezTo>
                    <a:cubicBezTo>
                      <a:pt x="991096" y="471986"/>
                      <a:pt x="1037768" y="491036"/>
                      <a:pt x="1049198" y="512943"/>
                    </a:cubicBezTo>
                    <a:cubicBezTo>
                      <a:pt x="1061581" y="517706"/>
                      <a:pt x="1074916" y="522468"/>
                      <a:pt x="1063486" y="539613"/>
                    </a:cubicBezTo>
                    <a:cubicBezTo>
                      <a:pt x="1048246" y="555806"/>
                      <a:pt x="1052056" y="572951"/>
                      <a:pt x="1067296" y="583428"/>
                    </a:cubicBezTo>
                    <a:cubicBezTo>
                      <a:pt x="1084441" y="593906"/>
                      <a:pt x="1099681" y="578666"/>
                      <a:pt x="1112063" y="568188"/>
                    </a:cubicBezTo>
                    <a:cubicBezTo>
                      <a:pt x="1139686" y="545328"/>
                      <a:pt x="1138733" y="544376"/>
                      <a:pt x="1146353" y="580571"/>
                    </a:cubicBezTo>
                    <a:cubicBezTo>
                      <a:pt x="1149211" y="592953"/>
                      <a:pt x="1154926" y="606288"/>
                      <a:pt x="1151116" y="616766"/>
                    </a:cubicBezTo>
                    <a:cubicBezTo>
                      <a:pt x="1138733" y="656771"/>
                      <a:pt x="1163498" y="672011"/>
                      <a:pt x="1193026" y="684393"/>
                    </a:cubicBezTo>
                    <a:cubicBezTo>
                      <a:pt x="1193026" y="693918"/>
                      <a:pt x="1188501" y="696537"/>
                      <a:pt x="1182905" y="697847"/>
                    </a:cubicBezTo>
                    <a:lnTo>
                      <a:pt x="1179024" y="699159"/>
                    </a:lnTo>
                    <a:lnTo>
                      <a:pt x="1177845" y="699023"/>
                    </a:lnTo>
                    <a:cubicBezTo>
                      <a:pt x="1174214" y="699455"/>
                      <a:pt x="1170404" y="700824"/>
                      <a:pt x="1166356" y="703443"/>
                    </a:cubicBezTo>
                    <a:lnTo>
                      <a:pt x="1179024" y="699159"/>
                    </a:lnTo>
                    <a:lnTo>
                      <a:pt x="1188263" y="700229"/>
                    </a:lnTo>
                    <a:cubicBezTo>
                      <a:pt x="1194931" y="702491"/>
                      <a:pt x="1201122" y="707253"/>
                      <a:pt x="1207313" y="712016"/>
                    </a:cubicBezTo>
                    <a:cubicBezTo>
                      <a:pt x="1210647" y="727732"/>
                      <a:pt x="1209694" y="741781"/>
                      <a:pt x="1205051" y="754402"/>
                    </a:cubicBezTo>
                    <a:lnTo>
                      <a:pt x="1180854" y="787924"/>
                    </a:lnTo>
                    <a:lnTo>
                      <a:pt x="1187073" y="807504"/>
                    </a:lnTo>
                    <a:cubicBezTo>
                      <a:pt x="1190883" y="812504"/>
                      <a:pt x="1196836" y="815362"/>
                      <a:pt x="1206361" y="814886"/>
                    </a:cubicBezTo>
                    <a:cubicBezTo>
                      <a:pt x="1214934" y="814886"/>
                      <a:pt x="1223506" y="816791"/>
                      <a:pt x="1213981" y="828221"/>
                    </a:cubicBezTo>
                    <a:cubicBezTo>
                      <a:pt x="1208266" y="850128"/>
                      <a:pt x="1205409" y="874893"/>
                      <a:pt x="1172071" y="862511"/>
                    </a:cubicBezTo>
                    <a:cubicBezTo>
                      <a:pt x="1153021" y="859653"/>
                      <a:pt x="1123494" y="872036"/>
                      <a:pt x="1115874" y="854891"/>
                    </a:cubicBezTo>
                    <a:cubicBezTo>
                      <a:pt x="1109206" y="839651"/>
                      <a:pt x="1133971" y="821553"/>
                      <a:pt x="1148259" y="807266"/>
                    </a:cubicBezTo>
                    <a:cubicBezTo>
                      <a:pt x="1157784" y="799646"/>
                      <a:pt x="1159689" y="785358"/>
                      <a:pt x="1173024" y="780596"/>
                    </a:cubicBezTo>
                    <a:lnTo>
                      <a:pt x="1173125" y="780684"/>
                    </a:lnTo>
                    <a:lnTo>
                      <a:pt x="1174333" y="770475"/>
                    </a:lnTo>
                    <a:cubicBezTo>
                      <a:pt x="1173023" y="767975"/>
                      <a:pt x="1169689" y="766784"/>
                      <a:pt x="1163498" y="767261"/>
                    </a:cubicBezTo>
                    <a:cubicBezTo>
                      <a:pt x="1147306" y="769166"/>
                      <a:pt x="1137781" y="780596"/>
                      <a:pt x="1124446" y="787263"/>
                    </a:cubicBezTo>
                    <a:cubicBezTo>
                      <a:pt x="1097776" y="793931"/>
                      <a:pt x="1070153" y="791073"/>
                      <a:pt x="1043483" y="789168"/>
                    </a:cubicBezTo>
                    <a:cubicBezTo>
                      <a:pt x="1026338" y="788216"/>
                      <a:pt x="1010146" y="786311"/>
                      <a:pt x="993953" y="794883"/>
                    </a:cubicBezTo>
                    <a:cubicBezTo>
                      <a:pt x="987286" y="810123"/>
                      <a:pt x="971093" y="808218"/>
                      <a:pt x="959663" y="814886"/>
                    </a:cubicBezTo>
                    <a:cubicBezTo>
                      <a:pt x="951091" y="825363"/>
                      <a:pt x="939661" y="831078"/>
                      <a:pt x="929183" y="839651"/>
                    </a:cubicBezTo>
                    <a:lnTo>
                      <a:pt x="925100" y="843462"/>
                    </a:lnTo>
                    <a:lnTo>
                      <a:pt x="915848" y="851081"/>
                    </a:lnTo>
                    <a:cubicBezTo>
                      <a:pt x="915848" y="851081"/>
                      <a:pt x="912991" y="851081"/>
                      <a:pt x="912991" y="851081"/>
                    </a:cubicBezTo>
                    <a:cubicBezTo>
                      <a:pt x="912991" y="851081"/>
                      <a:pt x="914896" y="852986"/>
                      <a:pt x="914896" y="852986"/>
                    </a:cubicBezTo>
                    <a:lnTo>
                      <a:pt x="925100" y="843462"/>
                    </a:lnTo>
                    <a:lnTo>
                      <a:pt x="932041" y="837746"/>
                    </a:lnTo>
                    <a:cubicBezTo>
                      <a:pt x="942518" y="824411"/>
                      <a:pt x="959663" y="826316"/>
                      <a:pt x="972998" y="820601"/>
                    </a:cubicBezTo>
                    <a:cubicBezTo>
                      <a:pt x="979666" y="818696"/>
                      <a:pt x="986333" y="814886"/>
                      <a:pt x="992048" y="814886"/>
                    </a:cubicBezTo>
                    <a:cubicBezTo>
                      <a:pt x="1003478" y="813933"/>
                      <a:pt x="1017766" y="809171"/>
                      <a:pt x="1023481" y="819648"/>
                    </a:cubicBezTo>
                    <a:cubicBezTo>
                      <a:pt x="1032053" y="834888"/>
                      <a:pt x="1013003" y="835841"/>
                      <a:pt x="1005383" y="842508"/>
                    </a:cubicBezTo>
                    <a:cubicBezTo>
                      <a:pt x="1003478" y="844413"/>
                      <a:pt x="1005383" y="851081"/>
                      <a:pt x="1006336" y="854891"/>
                    </a:cubicBezTo>
                    <a:cubicBezTo>
                      <a:pt x="997763" y="866321"/>
                      <a:pt x="1011098" y="877751"/>
                      <a:pt x="1005383" y="889181"/>
                    </a:cubicBezTo>
                    <a:cubicBezTo>
                      <a:pt x="1001573" y="899658"/>
                      <a:pt x="992048" y="903468"/>
                      <a:pt x="984428" y="910136"/>
                    </a:cubicBezTo>
                    <a:cubicBezTo>
                      <a:pt x="974903" y="918708"/>
                      <a:pt x="961568" y="909183"/>
                      <a:pt x="952043" y="916803"/>
                    </a:cubicBezTo>
                    <a:cubicBezTo>
                      <a:pt x="937756" y="931091"/>
                      <a:pt x="916801" y="932043"/>
                      <a:pt x="899656" y="938711"/>
                    </a:cubicBezTo>
                    <a:cubicBezTo>
                      <a:pt x="876796" y="947283"/>
                      <a:pt x="858698" y="959666"/>
                      <a:pt x="855841" y="985383"/>
                    </a:cubicBezTo>
                    <a:cubicBezTo>
                      <a:pt x="853936" y="1001576"/>
                      <a:pt x="839648" y="1003481"/>
                      <a:pt x="831076" y="1003481"/>
                    </a:cubicBezTo>
                    <a:cubicBezTo>
                      <a:pt x="779641" y="1006338"/>
                      <a:pt x="763448" y="1048248"/>
                      <a:pt x="738683" y="1081586"/>
                    </a:cubicBezTo>
                    <a:cubicBezTo>
                      <a:pt x="708203" y="1076823"/>
                      <a:pt x="712013" y="1097778"/>
                      <a:pt x="711061" y="1115876"/>
                    </a:cubicBezTo>
                    <a:cubicBezTo>
                      <a:pt x="707251" y="1144451"/>
                      <a:pt x="692011" y="1163501"/>
                      <a:pt x="666293" y="1175883"/>
                    </a:cubicBezTo>
                    <a:cubicBezTo>
                      <a:pt x="636766" y="1191123"/>
                      <a:pt x="610096" y="1209221"/>
                      <a:pt x="585331" y="1230176"/>
                    </a:cubicBezTo>
                    <a:cubicBezTo>
                      <a:pt x="565328" y="1247320"/>
                      <a:pt x="557708" y="1270181"/>
                      <a:pt x="559613" y="1297803"/>
                    </a:cubicBezTo>
                    <a:cubicBezTo>
                      <a:pt x="561518" y="1327331"/>
                      <a:pt x="564376" y="1356858"/>
                      <a:pt x="557708" y="1386386"/>
                    </a:cubicBezTo>
                    <a:cubicBezTo>
                      <a:pt x="555803" y="1394958"/>
                      <a:pt x="551993" y="1406388"/>
                      <a:pt x="542468" y="1407341"/>
                    </a:cubicBezTo>
                    <a:cubicBezTo>
                      <a:pt x="530086" y="1409246"/>
                      <a:pt x="531038" y="1394958"/>
                      <a:pt x="528181" y="1387338"/>
                    </a:cubicBezTo>
                    <a:cubicBezTo>
                      <a:pt x="522466" y="1365431"/>
                      <a:pt x="516751" y="1344476"/>
                      <a:pt x="519608" y="1320663"/>
                    </a:cubicBezTo>
                    <a:cubicBezTo>
                      <a:pt x="521513" y="1300661"/>
                      <a:pt x="522466" y="1280658"/>
                      <a:pt x="488176" y="1283516"/>
                    </a:cubicBezTo>
                    <a:cubicBezTo>
                      <a:pt x="470078" y="1285421"/>
                      <a:pt x="452933" y="1262561"/>
                      <a:pt x="429121" y="1267323"/>
                    </a:cubicBezTo>
                    <a:cubicBezTo>
                      <a:pt x="422453" y="1268276"/>
                      <a:pt x="411023" y="1265418"/>
                      <a:pt x="409118" y="1268276"/>
                    </a:cubicBezTo>
                    <a:cubicBezTo>
                      <a:pt x="391973" y="1307328"/>
                      <a:pt x="364351" y="1288278"/>
                      <a:pt x="336728" y="1284468"/>
                    </a:cubicBezTo>
                    <a:cubicBezTo>
                      <a:pt x="279578" y="1275896"/>
                      <a:pt x="228143" y="1315901"/>
                      <a:pt x="215761" y="1373051"/>
                    </a:cubicBezTo>
                    <a:cubicBezTo>
                      <a:pt x="210998" y="1396863"/>
                      <a:pt x="193853" y="1415913"/>
                      <a:pt x="189091" y="1441631"/>
                    </a:cubicBezTo>
                    <a:cubicBezTo>
                      <a:pt x="182423" y="1476873"/>
                      <a:pt x="183376" y="1511163"/>
                      <a:pt x="196711" y="1544501"/>
                    </a:cubicBezTo>
                    <a:cubicBezTo>
                      <a:pt x="204331" y="1564503"/>
                      <a:pt x="219571" y="1574028"/>
                      <a:pt x="244336" y="1573076"/>
                    </a:cubicBezTo>
                    <a:cubicBezTo>
                      <a:pt x="284341" y="1571171"/>
                      <a:pt x="310058" y="1555931"/>
                      <a:pt x="320536" y="1514973"/>
                    </a:cubicBezTo>
                    <a:cubicBezTo>
                      <a:pt x="324346" y="1500686"/>
                      <a:pt x="374828" y="1487351"/>
                      <a:pt x="387211" y="1494971"/>
                    </a:cubicBezTo>
                    <a:cubicBezTo>
                      <a:pt x="396736" y="1500686"/>
                      <a:pt x="392926" y="1507353"/>
                      <a:pt x="389116" y="1515926"/>
                    </a:cubicBezTo>
                    <a:cubicBezTo>
                      <a:pt x="372923" y="1552121"/>
                      <a:pt x="358636" y="1589268"/>
                      <a:pt x="340538" y="1624511"/>
                    </a:cubicBezTo>
                    <a:cubicBezTo>
                      <a:pt x="329108" y="1646418"/>
                      <a:pt x="340538" y="1644513"/>
                      <a:pt x="354826" y="1644513"/>
                    </a:cubicBezTo>
                    <a:cubicBezTo>
                      <a:pt x="372923" y="1644513"/>
                      <a:pt x="391973" y="1642608"/>
                      <a:pt x="410071" y="1645466"/>
                    </a:cubicBezTo>
                    <a:cubicBezTo>
                      <a:pt x="432931" y="1649276"/>
                      <a:pt x="449123" y="1658801"/>
                      <a:pt x="439598" y="1687376"/>
                    </a:cubicBezTo>
                    <a:cubicBezTo>
                      <a:pt x="433883" y="1705473"/>
                      <a:pt x="432931" y="1725476"/>
                      <a:pt x="426263" y="1743573"/>
                    </a:cubicBezTo>
                    <a:cubicBezTo>
                      <a:pt x="414833" y="1774053"/>
                      <a:pt x="432931" y="1793103"/>
                      <a:pt x="450076" y="1813106"/>
                    </a:cubicBezTo>
                    <a:cubicBezTo>
                      <a:pt x="466268" y="1832156"/>
                      <a:pt x="483413" y="1819773"/>
                      <a:pt x="499606" y="1812153"/>
                    </a:cubicBezTo>
                    <a:cubicBezTo>
                      <a:pt x="512941" y="1806438"/>
                      <a:pt x="528181" y="1806438"/>
                      <a:pt x="536753" y="1818821"/>
                    </a:cubicBezTo>
                    <a:cubicBezTo>
                      <a:pt x="554851" y="1843586"/>
                      <a:pt x="571996" y="1829298"/>
                      <a:pt x="577711" y="1813106"/>
                    </a:cubicBezTo>
                    <a:cubicBezTo>
                      <a:pt x="591998" y="1771196"/>
                      <a:pt x="630098" y="1768338"/>
                      <a:pt x="661531" y="1754051"/>
                    </a:cubicBezTo>
                    <a:cubicBezTo>
                      <a:pt x="671056" y="1754051"/>
                      <a:pt x="673913" y="1755956"/>
                      <a:pt x="672008" y="1763576"/>
                    </a:cubicBezTo>
                    <a:cubicBezTo>
                      <a:pt x="676771" y="1783578"/>
                      <a:pt x="689153" y="1777863"/>
                      <a:pt x="695821" y="1768338"/>
                    </a:cubicBezTo>
                    <a:cubicBezTo>
                      <a:pt x="713918" y="1745478"/>
                      <a:pt x="729158" y="1761671"/>
                      <a:pt x="741541" y="1772148"/>
                    </a:cubicBezTo>
                    <a:cubicBezTo>
                      <a:pt x="769163" y="1795008"/>
                      <a:pt x="799643" y="1798818"/>
                      <a:pt x="832028" y="1788341"/>
                    </a:cubicBezTo>
                    <a:cubicBezTo>
                      <a:pt x="845363" y="1783578"/>
                      <a:pt x="854888" y="1779768"/>
                      <a:pt x="865366" y="1796913"/>
                    </a:cubicBezTo>
                    <a:cubicBezTo>
                      <a:pt x="875843" y="1814058"/>
                      <a:pt x="896798" y="1823583"/>
                      <a:pt x="910133" y="1838823"/>
                    </a:cubicBezTo>
                    <a:cubicBezTo>
                      <a:pt x="947281" y="1881686"/>
                      <a:pt x="990143" y="1906451"/>
                      <a:pt x="1047293" y="1918833"/>
                    </a:cubicBezTo>
                    <a:cubicBezTo>
                      <a:pt x="1093966" y="1928358"/>
                      <a:pt x="1124446" y="1995986"/>
                      <a:pt x="1116826" y="2036943"/>
                    </a:cubicBezTo>
                    <a:cubicBezTo>
                      <a:pt x="1113968" y="2044563"/>
                      <a:pt x="1111111" y="2051231"/>
                      <a:pt x="1106348" y="2056946"/>
                    </a:cubicBezTo>
                    <a:cubicBezTo>
                      <a:pt x="1092061" y="2071233"/>
                      <a:pt x="1112063" y="2086473"/>
                      <a:pt x="1104443" y="2099808"/>
                    </a:cubicBezTo>
                    <a:cubicBezTo>
                      <a:pt x="1110158" y="2107428"/>
                      <a:pt x="1117778" y="2102666"/>
                      <a:pt x="1124446" y="2102666"/>
                    </a:cubicBezTo>
                    <a:cubicBezTo>
                      <a:pt x="1147306" y="2095046"/>
                      <a:pt x="1161593" y="2062661"/>
                      <a:pt x="1193026" y="2077901"/>
                    </a:cubicBezTo>
                    <a:cubicBezTo>
                      <a:pt x="1225411" y="2087426"/>
                      <a:pt x="1244461" y="2125526"/>
                      <a:pt x="1280656" y="2123621"/>
                    </a:cubicBezTo>
                    <a:cubicBezTo>
                      <a:pt x="1325423" y="2121716"/>
                      <a:pt x="1360666" y="2136956"/>
                      <a:pt x="1387336" y="2172198"/>
                    </a:cubicBezTo>
                    <a:cubicBezTo>
                      <a:pt x="1398766" y="2187438"/>
                      <a:pt x="1427341" y="2172198"/>
                      <a:pt x="1434008" y="2199821"/>
                    </a:cubicBezTo>
                    <a:cubicBezTo>
                      <a:pt x="1440676" y="2228396"/>
                      <a:pt x="1444486" y="2256018"/>
                      <a:pt x="1430198" y="2282688"/>
                    </a:cubicBezTo>
                    <a:cubicBezTo>
                      <a:pt x="1413053" y="2315073"/>
                      <a:pt x="1388288" y="2341743"/>
                      <a:pt x="1370191" y="2373176"/>
                    </a:cubicBezTo>
                    <a:cubicBezTo>
                      <a:pt x="1359713" y="2391273"/>
                      <a:pt x="1356856" y="2406513"/>
                      <a:pt x="1358761" y="2423658"/>
                    </a:cubicBezTo>
                    <a:cubicBezTo>
                      <a:pt x="1366381" y="2486523"/>
                      <a:pt x="1352093" y="2544626"/>
                      <a:pt x="1327328" y="2600823"/>
                    </a:cubicBezTo>
                    <a:cubicBezTo>
                      <a:pt x="1321613" y="2612253"/>
                      <a:pt x="1313041" y="2629398"/>
                      <a:pt x="1293991" y="2626541"/>
                    </a:cubicBezTo>
                    <a:cubicBezTo>
                      <a:pt x="1261606" y="2622731"/>
                      <a:pt x="1241603" y="2647496"/>
                      <a:pt x="1218743" y="2661783"/>
                    </a:cubicBezTo>
                    <a:cubicBezTo>
                      <a:pt x="1203503" y="2671308"/>
                      <a:pt x="1187311" y="2690358"/>
                      <a:pt x="1193026" y="2710361"/>
                    </a:cubicBezTo>
                    <a:cubicBezTo>
                      <a:pt x="1205408" y="2757033"/>
                      <a:pt x="1178738" y="2793228"/>
                      <a:pt x="1164451" y="2832281"/>
                    </a:cubicBezTo>
                    <a:cubicBezTo>
                      <a:pt x="1154926" y="2859903"/>
                      <a:pt x="1136828" y="2884668"/>
                      <a:pt x="1122541" y="2910386"/>
                    </a:cubicBezTo>
                    <a:cubicBezTo>
                      <a:pt x="1116826" y="2920863"/>
                      <a:pt x="1109206" y="2929436"/>
                      <a:pt x="1095871" y="2929436"/>
                    </a:cubicBezTo>
                    <a:cubicBezTo>
                      <a:pt x="1085393" y="2920863"/>
                      <a:pt x="1072058" y="2930388"/>
                      <a:pt x="1061581" y="2922768"/>
                    </a:cubicBezTo>
                    <a:cubicBezTo>
                      <a:pt x="1053961" y="2919911"/>
                      <a:pt x="1044436" y="2911338"/>
                      <a:pt x="1047293" y="2929436"/>
                    </a:cubicBezTo>
                    <a:cubicBezTo>
                      <a:pt x="1052056" y="2938961"/>
                      <a:pt x="1062533" y="2944676"/>
                      <a:pt x="1061581" y="2956106"/>
                    </a:cubicBezTo>
                    <a:cubicBezTo>
                      <a:pt x="1055866" y="2964678"/>
                      <a:pt x="1048246" y="2962773"/>
                      <a:pt x="1040626" y="2959916"/>
                    </a:cubicBezTo>
                    <a:cubicBezTo>
                      <a:pt x="952043" y="2929436"/>
                      <a:pt x="865366" y="2895146"/>
                      <a:pt x="783451" y="2850378"/>
                    </a:cubicBezTo>
                    <a:cubicBezTo>
                      <a:pt x="762496" y="2838948"/>
                      <a:pt x="762496" y="2820851"/>
                      <a:pt x="752971" y="2805611"/>
                    </a:cubicBezTo>
                    <a:cubicBezTo>
                      <a:pt x="730111" y="2799896"/>
                      <a:pt x="738683" y="2779893"/>
                      <a:pt x="737731" y="2765606"/>
                    </a:cubicBezTo>
                    <a:cubicBezTo>
                      <a:pt x="736778" y="2697978"/>
                      <a:pt x="732968" y="2631303"/>
                      <a:pt x="721538" y="2564628"/>
                    </a:cubicBezTo>
                    <a:cubicBezTo>
                      <a:pt x="715823" y="2532243"/>
                      <a:pt x="700583" y="2503668"/>
                      <a:pt x="670103" y="2492238"/>
                    </a:cubicBezTo>
                    <a:cubicBezTo>
                      <a:pt x="596761" y="2464616"/>
                      <a:pt x="568186" y="2400798"/>
                      <a:pt x="539611" y="2337933"/>
                    </a:cubicBezTo>
                    <a:cubicBezTo>
                      <a:pt x="520561" y="2296976"/>
                      <a:pt x="502463" y="2256971"/>
                      <a:pt x="473888" y="2221728"/>
                    </a:cubicBezTo>
                    <a:cubicBezTo>
                      <a:pt x="456743" y="2200773"/>
                      <a:pt x="450076" y="2174103"/>
                      <a:pt x="468173" y="2148386"/>
                    </a:cubicBezTo>
                    <a:cubicBezTo>
                      <a:pt x="473888" y="2140766"/>
                      <a:pt x="477698" y="2133146"/>
                      <a:pt x="471983" y="2122668"/>
                    </a:cubicBezTo>
                    <a:cubicBezTo>
                      <a:pt x="452933" y="2083616"/>
                      <a:pt x="471983" y="2052183"/>
                      <a:pt x="493891" y="2021703"/>
                    </a:cubicBezTo>
                    <a:cubicBezTo>
                      <a:pt x="518656" y="1987413"/>
                      <a:pt x="546278" y="1955028"/>
                      <a:pt x="538658" y="1907403"/>
                    </a:cubicBezTo>
                    <a:cubicBezTo>
                      <a:pt x="535801" y="1889306"/>
                      <a:pt x="531991" y="1871208"/>
                      <a:pt x="524371" y="1854063"/>
                    </a:cubicBezTo>
                    <a:cubicBezTo>
                      <a:pt x="517703" y="1837871"/>
                      <a:pt x="507226" y="1834061"/>
                      <a:pt x="499606" y="1853111"/>
                    </a:cubicBezTo>
                    <a:cubicBezTo>
                      <a:pt x="489128" y="1876923"/>
                      <a:pt x="475793" y="1875018"/>
                      <a:pt x="459601" y="1860731"/>
                    </a:cubicBezTo>
                    <a:cubicBezTo>
                      <a:pt x="443408" y="1847396"/>
                      <a:pt x="425311" y="1838823"/>
                      <a:pt x="408166" y="1827393"/>
                    </a:cubicBezTo>
                    <a:cubicBezTo>
                      <a:pt x="375781" y="1806438"/>
                      <a:pt x="371971" y="1771196"/>
                      <a:pt x="354826" y="1742621"/>
                    </a:cubicBezTo>
                    <a:cubicBezTo>
                      <a:pt x="346253" y="1729286"/>
                      <a:pt x="337681" y="1720713"/>
                      <a:pt x="322441" y="1715951"/>
                    </a:cubicBezTo>
                    <a:cubicBezTo>
                      <a:pt x="289103" y="1705473"/>
                      <a:pt x="255766" y="1691186"/>
                      <a:pt x="234811" y="1658801"/>
                    </a:cubicBezTo>
                    <a:cubicBezTo>
                      <a:pt x="228143" y="1649276"/>
                      <a:pt x="218618" y="1639751"/>
                      <a:pt x="206236" y="1644513"/>
                    </a:cubicBezTo>
                    <a:cubicBezTo>
                      <a:pt x="170993" y="1656896"/>
                      <a:pt x="143371" y="1639751"/>
                      <a:pt x="116701" y="1622606"/>
                    </a:cubicBezTo>
                    <a:cubicBezTo>
                      <a:pt x="85268" y="1603556"/>
                      <a:pt x="54788" y="1583553"/>
                      <a:pt x="28118" y="1557836"/>
                    </a:cubicBezTo>
                    <a:cubicBezTo>
                      <a:pt x="11926" y="1541643"/>
                      <a:pt x="1448" y="1523546"/>
                      <a:pt x="12878" y="1499733"/>
                    </a:cubicBezTo>
                    <a:cubicBezTo>
                      <a:pt x="20498" y="1482588"/>
                      <a:pt x="16688" y="1463538"/>
                      <a:pt x="10021" y="1446393"/>
                    </a:cubicBezTo>
                    <a:cubicBezTo>
                      <a:pt x="6211" y="1434963"/>
                      <a:pt x="-1409" y="1423533"/>
                      <a:pt x="5258" y="1410198"/>
                    </a:cubicBezTo>
                    <a:cubicBezTo>
                      <a:pt x="-12839" y="1304471"/>
                      <a:pt x="19546" y="1205411"/>
                      <a:pt x="45263" y="1105398"/>
                    </a:cubicBezTo>
                    <a:cubicBezTo>
                      <a:pt x="94793" y="912993"/>
                      <a:pt x="185281" y="739638"/>
                      <a:pt x="304343" y="581523"/>
                    </a:cubicBezTo>
                    <a:cubicBezTo>
                      <a:pt x="374828" y="487226"/>
                      <a:pt x="458648" y="405311"/>
                      <a:pt x="548183" y="329111"/>
                    </a:cubicBezTo>
                    <a:cubicBezTo>
                      <a:pt x="568186" y="311966"/>
                      <a:pt x="591046" y="303393"/>
                      <a:pt x="617716" y="317681"/>
                    </a:cubicBezTo>
                    <a:cubicBezTo>
                      <a:pt x="628193" y="324348"/>
                      <a:pt x="628193" y="314823"/>
                      <a:pt x="631051" y="309108"/>
                    </a:cubicBezTo>
                    <a:cubicBezTo>
                      <a:pt x="652006" y="308156"/>
                      <a:pt x="669151" y="289106"/>
                      <a:pt x="692011" y="299583"/>
                    </a:cubicBezTo>
                    <a:cubicBezTo>
                      <a:pt x="712013" y="311966"/>
                      <a:pt x="732968" y="317681"/>
                      <a:pt x="756781" y="316728"/>
                    </a:cubicBezTo>
                    <a:cubicBezTo>
                      <a:pt x="764401" y="317681"/>
                      <a:pt x="772973" y="320538"/>
                      <a:pt x="780593" y="315776"/>
                    </a:cubicBezTo>
                    <a:cubicBezTo>
                      <a:pt x="786308" y="312918"/>
                      <a:pt x="792023" y="311966"/>
                      <a:pt x="797738" y="314823"/>
                    </a:cubicBezTo>
                    <a:cubicBezTo>
                      <a:pt x="808216" y="327206"/>
                      <a:pt x="819646" y="321491"/>
                      <a:pt x="831076" y="316728"/>
                    </a:cubicBezTo>
                    <a:cubicBezTo>
                      <a:pt x="837743" y="304346"/>
                      <a:pt x="858698" y="297678"/>
                      <a:pt x="841553" y="277676"/>
                    </a:cubicBezTo>
                    <a:cubicBezTo>
                      <a:pt x="834886" y="270056"/>
                      <a:pt x="846316" y="263388"/>
                      <a:pt x="852031" y="259578"/>
                    </a:cubicBezTo>
                    <a:cubicBezTo>
                      <a:pt x="857269" y="255768"/>
                      <a:pt x="862508" y="252434"/>
                      <a:pt x="867152" y="248624"/>
                    </a:cubicBezTo>
                    <a:lnTo>
                      <a:pt x="876026" y="238011"/>
                    </a:lnTo>
                    <a:lnTo>
                      <a:pt x="858921" y="241392"/>
                    </a:lnTo>
                    <a:cubicBezTo>
                      <a:pt x="840303" y="244874"/>
                      <a:pt x="823694" y="244338"/>
                      <a:pt x="821551" y="210048"/>
                    </a:cubicBezTo>
                    <a:cubicBezTo>
                      <a:pt x="833933" y="208143"/>
                      <a:pt x="848221" y="208143"/>
                      <a:pt x="857746" y="190998"/>
                    </a:cubicBezTo>
                    <a:cubicBezTo>
                      <a:pt x="861079" y="184807"/>
                      <a:pt x="867032" y="183378"/>
                      <a:pt x="873343" y="184331"/>
                    </a:cubicBezTo>
                    <a:close/>
                    <a:moveTo>
                      <a:pt x="798215" y="181949"/>
                    </a:moveTo>
                    <a:cubicBezTo>
                      <a:pt x="801310" y="182187"/>
                      <a:pt x="803930" y="183378"/>
                      <a:pt x="805359" y="187188"/>
                    </a:cubicBezTo>
                    <a:cubicBezTo>
                      <a:pt x="808216" y="194808"/>
                      <a:pt x="800596" y="194808"/>
                      <a:pt x="795834" y="196713"/>
                    </a:cubicBezTo>
                    <a:cubicBezTo>
                      <a:pt x="790119" y="193856"/>
                      <a:pt x="788214" y="189093"/>
                      <a:pt x="788214" y="182426"/>
                    </a:cubicBezTo>
                    <a:cubicBezTo>
                      <a:pt x="791547" y="182426"/>
                      <a:pt x="795119" y="181711"/>
                      <a:pt x="798215" y="181949"/>
                    </a:cubicBezTo>
                    <a:close/>
                    <a:moveTo>
                      <a:pt x="938708" y="121466"/>
                    </a:moveTo>
                    <a:cubicBezTo>
                      <a:pt x="943471" y="128133"/>
                      <a:pt x="953948" y="130038"/>
                      <a:pt x="952043" y="141468"/>
                    </a:cubicBezTo>
                    <a:lnTo>
                      <a:pt x="951037" y="142501"/>
                    </a:lnTo>
                    <a:lnTo>
                      <a:pt x="953949" y="140516"/>
                    </a:lnTo>
                    <a:cubicBezTo>
                      <a:pt x="952996" y="143373"/>
                      <a:pt x="952996" y="146231"/>
                      <a:pt x="952996" y="148136"/>
                    </a:cubicBezTo>
                    <a:cubicBezTo>
                      <a:pt x="952996" y="154803"/>
                      <a:pt x="952996" y="161471"/>
                      <a:pt x="952996" y="169091"/>
                    </a:cubicBezTo>
                    <a:cubicBezTo>
                      <a:pt x="949662" y="166709"/>
                      <a:pt x="947281" y="162899"/>
                      <a:pt x="944424" y="159804"/>
                    </a:cubicBezTo>
                    <a:lnTo>
                      <a:pt x="933131" y="154863"/>
                    </a:lnTo>
                    <a:lnTo>
                      <a:pt x="931088" y="155756"/>
                    </a:lnTo>
                    <a:cubicBezTo>
                      <a:pt x="931088" y="155756"/>
                      <a:pt x="930136" y="155756"/>
                      <a:pt x="930136" y="155756"/>
                    </a:cubicBezTo>
                    <a:cubicBezTo>
                      <a:pt x="925373" y="152898"/>
                      <a:pt x="906323" y="162423"/>
                      <a:pt x="918706" y="144326"/>
                    </a:cubicBezTo>
                    <a:cubicBezTo>
                      <a:pt x="923468" y="137658"/>
                      <a:pt x="931088" y="131943"/>
                      <a:pt x="931088" y="122418"/>
                    </a:cubicBezTo>
                    <a:cubicBezTo>
                      <a:pt x="934898" y="118608"/>
                      <a:pt x="936803" y="118608"/>
                      <a:pt x="938708" y="121466"/>
                    </a:cubicBezTo>
                    <a:close/>
                    <a:moveTo>
                      <a:pt x="925373" y="107178"/>
                    </a:moveTo>
                    <a:cubicBezTo>
                      <a:pt x="930136" y="111940"/>
                      <a:pt x="934898" y="116703"/>
                      <a:pt x="938708" y="121465"/>
                    </a:cubicBezTo>
                    <a:lnTo>
                      <a:pt x="935851" y="121465"/>
                    </a:lnTo>
                    <a:cubicBezTo>
                      <a:pt x="935851" y="121465"/>
                      <a:pt x="932993" y="121465"/>
                      <a:pt x="932993" y="121465"/>
                    </a:cubicBezTo>
                    <a:cubicBezTo>
                      <a:pt x="923468" y="125275"/>
                      <a:pt x="912991" y="131943"/>
                      <a:pt x="901561" y="123370"/>
                    </a:cubicBezTo>
                    <a:cubicBezTo>
                      <a:pt x="904418" y="109083"/>
                      <a:pt x="915848" y="109083"/>
                      <a:pt x="925373" y="107178"/>
                    </a:cubicBezTo>
                    <a:close/>
                    <a:moveTo>
                      <a:pt x="1021576" y="71936"/>
                    </a:moveTo>
                    <a:cubicBezTo>
                      <a:pt x="1037768" y="75746"/>
                      <a:pt x="1038721" y="87176"/>
                      <a:pt x="1031101" y="97653"/>
                    </a:cubicBezTo>
                    <a:cubicBezTo>
                      <a:pt x="1019671" y="115751"/>
                      <a:pt x="1011098" y="95748"/>
                      <a:pt x="1000621" y="92891"/>
                    </a:cubicBezTo>
                    <a:cubicBezTo>
                      <a:pt x="1002526" y="88128"/>
                      <a:pt x="1005383" y="83366"/>
                      <a:pt x="1007288" y="79556"/>
                    </a:cubicBezTo>
                    <a:cubicBezTo>
                      <a:pt x="1012051" y="76698"/>
                      <a:pt x="1016813" y="74793"/>
                      <a:pt x="1021576" y="71936"/>
                    </a:cubicBezTo>
                    <a:close/>
                    <a:moveTo>
                      <a:pt x="1113849" y="40265"/>
                    </a:moveTo>
                    <a:cubicBezTo>
                      <a:pt x="1128732" y="39074"/>
                      <a:pt x="1143972" y="42885"/>
                      <a:pt x="1159689" y="51933"/>
                    </a:cubicBezTo>
                    <a:cubicBezTo>
                      <a:pt x="1175881" y="68126"/>
                      <a:pt x="1166356" y="76698"/>
                      <a:pt x="1151116" y="84318"/>
                    </a:cubicBezTo>
                    <a:cubicBezTo>
                      <a:pt x="1137781" y="90986"/>
                      <a:pt x="1123494" y="86223"/>
                      <a:pt x="1111111" y="92891"/>
                    </a:cubicBezTo>
                    <a:cubicBezTo>
                      <a:pt x="1083489" y="98606"/>
                      <a:pt x="1067296" y="90033"/>
                      <a:pt x="1070153" y="58601"/>
                    </a:cubicBezTo>
                    <a:cubicBezTo>
                      <a:pt x="1084441" y="47647"/>
                      <a:pt x="1098967" y="41456"/>
                      <a:pt x="1113849" y="40265"/>
                    </a:cubicBezTo>
                    <a:close/>
                    <a:moveTo>
                      <a:pt x="1400760" y="96"/>
                    </a:moveTo>
                    <a:cubicBezTo>
                      <a:pt x="1426031" y="498"/>
                      <a:pt x="1451392" y="2164"/>
                      <a:pt x="1476871" y="5260"/>
                    </a:cubicBezTo>
                    <a:cubicBezTo>
                      <a:pt x="1521639" y="13833"/>
                      <a:pt x="1566406" y="14785"/>
                      <a:pt x="1611174" y="9070"/>
                    </a:cubicBezTo>
                    <a:cubicBezTo>
                      <a:pt x="1614984" y="7165"/>
                      <a:pt x="1619746" y="9070"/>
                      <a:pt x="1619746" y="17643"/>
                    </a:cubicBezTo>
                    <a:cubicBezTo>
                      <a:pt x="1631176" y="13833"/>
                      <a:pt x="1639748" y="20500"/>
                      <a:pt x="1646416" y="28120"/>
                    </a:cubicBezTo>
                    <a:cubicBezTo>
                      <a:pt x="1652131" y="36693"/>
                      <a:pt x="1659751" y="35740"/>
                      <a:pt x="1667371" y="31930"/>
                    </a:cubicBezTo>
                    <a:cubicBezTo>
                      <a:pt x="1693088" y="18119"/>
                      <a:pt x="1717377" y="11690"/>
                      <a:pt x="1742261" y="11690"/>
                    </a:cubicBezTo>
                    <a:cubicBezTo>
                      <a:pt x="1767145" y="11690"/>
                      <a:pt x="1792624" y="18119"/>
                      <a:pt x="1820723" y="30025"/>
                    </a:cubicBezTo>
                    <a:cubicBezTo>
                      <a:pt x="1845488" y="40503"/>
                      <a:pt x="1874063" y="40503"/>
                      <a:pt x="1901686" y="45265"/>
                    </a:cubicBezTo>
                    <a:cubicBezTo>
                      <a:pt x="1905496" y="54790"/>
                      <a:pt x="1888351" y="56695"/>
                      <a:pt x="1894066" y="69078"/>
                    </a:cubicBezTo>
                    <a:cubicBezTo>
                      <a:pt x="1913116" y="57648"/>
                      <a:pt x="1934071" y="52885"/>
                      <a:pt x="1955978" y="55743"/>
                    </a:cubicBezTo>
                    <a:cubicBezTo>
                      <a:pt x="1961693" y="62410"/>
                      <a:pt x="1959788" y="69078"/>
                      <a:pt x="1954073" y="71935"/>
                    </a:cubicBezTo>
                    <a:cubicBezTo>
                      <a:pt x="1939786" y="78603"/>
                      <a:pt x="1939786" y="91938"/>
                      <a:pt x="1935976" y="103368"/>
                    </a:cubicBezTo>
                    <a:cubicBezTo>
                      <a:pt x="1904543" y="124323"/>
                      <a:pt x="1914068" y="142420"/>
                      <a:pt x="1949311" y="161470"/>
                    </a:cubicBezTo>
                    <a:cubicBezTo>
                      <a:pt x="1923593" y="162423"/>
                      <a:pt x="1905496" y="153850"/>
                      <a:pt x="1894066" y="171948"/>
                    </a:cubicBezTo>
                    <a:cubicBezTo>
                      <a:pt x="1899781" y="177663"/>
                      <a:pt x="1909306" y="175758"/>
                      <a:pt x="1913116" y="183378"/>
                    </a:cubicBezTo>
                    <a:cubicBezTo>
                      <a:pt x="1917878" y="187188"/>
                      <a:pt x="1922641" y="195760"/>
                      <a:pt x="1907401" y="196713"/>
                    </a:cubicBezTo>
                    <a:cubicBezTo>
                      <a:pt x="1907401" y="221478"/>
                      <a:pt x="1903591" y="242433"/>
                      <a:pt x="1873111" y="245290"/>
                    </a:cubicBezTo>
                    <a:cubicBezTo>
                      <a:pt x="1842631" y="244338"/>
                      <a:pt x="1879778" y="263388"/>
                      <a:pt x="1866443" y="267198"/>
                    </a:cubicBezTo>
                    <a:cubicBezTo>
                      <a:pt x="1860728" y="271008"/>
                      <a:pt x="1855013" y="271960"/>
                      <a:pt x="1851203" y="270055"/>
                    </a:cubicBezTo>
                    <a:cubicBezTo>
                      <a:pt x="1860728" y="280533"/>
                      <a:pt x="1876921" y="291963"/>
                      <a:pt x="1866443" y="313870"/>
                    </a:cubicBezTo>
                    <a:cubicBezTo>
                      <a:pt x="1859776" y="319585"/>
                      <a:pt x="1852156" y="321490"/>
                      <a:pt x="1843583" y="319585"/>
                    </a:cubicBezTo>
                    <a:cubicBezTo>
                      <a:pt x="1833106" y="315775"/>
                      <a:pt x="1827391" y="307203"/>
                      <a:pt x="1819771" y="300535"/>
                    </a:cubicBezTo>
                    <a:cubicBezTo>
                      <a:pt x="1811198" y="310060"/>
                      <a:pt x="1800721" y="314823"/>
                      <a:pt x="1788338" y="313870"/>
                    </a:cubicBezTo>
                    <a:cubicBezTo>
                      <a:pt x="1791196" y="322443"/>
                      <a:pt x="1796911" y="313870"/>
                      <a:pt x="1800721" y="315775"/>
                    </a:cubicBezTo>
                    <a:cubicBezTo>
                      <a:pt x="1808341" y="314823"/>
                      <a:pt x="1815961" y="312918"/>
                      <a:pt x="1823581" y="314823"/>
                    </a:cubicBezTo>
                    <a:cubicBezTo>
                      <a:pt x="1826438" y="315775"/>
                      <a:pt x="1830248" y="316728"/>
                      <a:pt x="1833106" y="317680"/>
                    </a:cubicBezTo>
                    <a:cubicBezTo>
                      <a:pt x="1838821" y="322443"/>
                      <a:pt x="1842631" y="327205"/>
                      <a:pt x="1838821" y="334825"/>
                    </a:cubicBezTo>
                    <a:cubicBezTo>
                      <a:pt x="1800721" y="354828"/>
                      <a:pt x="1760716" y="371020"/>
                      <a:pt x="1715948" y="370068"/>
                    </a:cubicBezTo>
                    <a:cubicBezTo>
                      <a:pt x="1707376" y="370068"/>
                      <a:pt x="1695946" y="372925"/>
                      <a:pt x="1691183" y="379593"/>
                    </a:cubicBezTo>
                    <a:cubicBezTo>
                      <a:pt x="1662608" y="411025"/>
                      <a:pt x="1627366" y="425313"/>
                      <a:pt x="1586408" y="430075"/>
                    </a:cubicBezTo>
                    <a:cubicBezTo>
                      <a:pt x="1564501" y="432933"/>
                      <a:pt x="1554976" y="450078"/>
                      <a:pt x="1542593" y="468175"/>
                    </a:cubicBezTo>
                    <a:cubicBezTo>
                      <a:pt x="1522591" y="497703"/>
                      <a:pt x="1501636" y="527230"/>
                      <a:pt x="1480681" y="555805"/>
                    </a:cubicBezTo>
                    <a:cubicBezTo>
                      <a:pt x="1475918" y="562473"/>
                      <a:pt x="1469251" y="562473"/>
                      <a:pt x="1462583" y="562473"/>
                    </a:cubicBezTo>
                    <a:cubicBezTo>
                      <a:pt x="1419721" y="558663"/>
                      <a:pt x="1380668" y="507228"/>
                      <a:pt x="1385431" y="462460"/>
                    </a:cubicBezTo>
                    <a:cubicBezTo>
                      <a:pt x="1388288" y="441505"/>
                      <a:pt x="1374001" y="421503"/>
                      <a:pt x="1379716" y="398643"/>
                    </a:cubicBezTo>
                    <a:cubicBezTo>
                      <a:pt x="1387336" y="363400"/>
                      <a:pt x="1418768" y="354828"/>
                      <a:pt x="1441628" y="335778"/>
                    </a:cubicBezTo>
                    <a:cubicBezTo>
                      <a:pt x="1443533" y="331015"/>
                      <a:pt x="1445438" y="325300"/>
                      <a:pt x="1449248" y="321490"/>
                    </a:cubicBezTo>
                    <a:cubicBezTo>
                      <a:pt x="1454011" y="314823"/>
                      <a:pt x="1454963" y="306250"/>
                      <a:pt x="1461631" y="300535"/>
                    </a:cubicBezTo>
                    <a:cubicBezTo>
                      <a:pt x="1451153" y="280533"/>
                      <a:pt x="1439723" y="265293"/>
                      <a:pt x="1412101" y="280533"/>
                    </a:cubicBezTo>
                    <a:cubicBezTo>
                      <a:pt x="1425436" y="259578"/>
                      <a:pt x="1438771" y="241480"/>
                      <a:pt x="1434961" y="215763"/>
                    </a:cubicBezTo>
                    <a:cubicBezTo>
                      <a:pt x="1430198" y="178615"/>
                      <a:pt x="1409243" y="158613"/>
                      <a:pt x="1371143" y="160518"/>
                    </a:cubicBezTo>
                    <a:cubicBezTo>
                      <a:pt x="1357808" y="161470"/>
                      <a:pt x="1343521" y="159565"/>
                      <a:pt x="1331138" y="162423"/>
                    </a:cubicBezTo>
                    <a:cubicBezTo>
                      <a:pt x="1317803" y="165280"/>
                      <a:pt x="1310183" y="161470"/>
                      <a:pt x="1303516" y="150040"/>
                    </a:cubicBezTo>
                    <a:cubicBezTo>
                      <a:pt x="1296848" y="136705"/>
                      <a:pt x="1300658" y="131943"/>
                      <a:pt x="1313993" y="130038"/>
                    </a:cubicBezTo>
                    <a:cubicBezTo>
                      <a:pt x="1321613" y="129085"/>
                      <a:pt x="1316851" y="124323"/>
                      <a:pt x="1313041" y="121465"/>
                    </a:cubicBezTo>
                    <a:cubicBezTo>
                      <a:pt x="1283513" y="99558"/>
                      <a:pt x="1311136" y="99558"/>
                      <a:pt x="1323518" y="96700"/>
                    </a:cubicBezTo>
                    <a:cubicBezTo>
                      <a:pt x="1344473" y="92890"/>
                      <a:pt x="1365428" y="88128"/>
                      <a:pt x="1387336" y="88128"/>
                    </a:cubicBezTo>
                    <a:cubicBezTo>
                      <a:pt x="1399718" y="88128"/>
                      <a:pt x="1414006" y="81460"/>
                      <a:pt x="1394003" y="68125"/>
                    </a:cubicBezTo>
                    <a:cubicBezTo>
                      <a:pt x="1402576" y="42408"/>
                      <a:pt x="1427341" y="49075"/>
                      <a:pt x="1445438" y="41455"/>
                    </a:cubicBezTo>
                    <a:lnTo>
                      <a:pt x="1471104" y="35589"/>
                    </a:lnTo>
                    <a:lnTo>
                      <a:pt x="1469608" y="35026"/>
                    </a:lnTo>
                    <a:cubicBezTo>
                      <a:pt x="1465441" y="34550"/>
                      <a:pt x="1461155" y="34788"/>
                      <a:pt x="1456869" y="34788"/>
                    </a:cubicBezTo>
                    <a:cubicBezTo>
                      <a:pt x="1424484" y="38598"/>
                      <a:pt x="1396861" y="56695"/>
                      <a:pt x="1365429" y="60505"/>
                    </a:cubicBezTo>
                    <a:cubicBezTo>
                      <a:pt x="1307326" y="66220"/>
                      <a:pt x="1264464" y="112893"/>
                      <a:pt x="1208266" y="122418"/>
                    </a:cubicBezTo>
                    <a:cubicBezTo>
                      <a:pt x="1196836" y="130038"/>
                      <a:pt x="1186359" y="129085"/>
                      <a:pt x="1175881" y="122418"/>
                    </a:cubicBezTo>
                    <a:cubicBezTo>
                      <a:pt x="1178739" y="129085"/>
                      <a:pt x="1197789" y="127180"/>
                      <a:pt x="1187311" y="142420"/>
                    </a:cubicBezTo>
                    <a:cubicBezTo>
                      <a:pt x="1185406" y="144325"/>
                      <a:pt x="1182549" y="146230"/>
                      <a:pt x="1180644" y="149088"/>
                    </a:cubicBezTo>
                    <a:cubicBezTo>
                      <a:pt x="1173262" y="152183"/>
                      <a:pt x="1165939" y="153434"/>
                      <a:pt x="1158647" y="153642"/>
                    </a:cubicBezTo>
                    <a:lnTo>
                      <a:pt x="1143520" y="152466"/>
                    </a:lnTo>
                    <a:lnTo>
                      <a:pt x="1148259" y="153731"/>
                    </a:lnTo>
                    <a:cubicBezTo>
                      <a:pt x="1153498" y="157422"/>
                      <a:pt x="1155879" y="163851"/>
                      <a:pt x="1152069" y="175758"/>
                    </a:cubicBezTo>
                    <a:cubicBezTo>
                      <a:pt x="1112064" y="198618"/>
                      <a:pt x="1069201" y="175758"/>
                      <a:pt x="1029196" y="182425"/>
                    </a:cubicBezTo>
                    <a:cubicBezTo>
                      <a:pt x="1020624" y="171948"/>
                      <a:pt x="980619" y="182425"/>
                      <a:pt x="1006336" y="148135"/>
                    </a:cubicBezTo>
                    <a:cubicBezTo>
                      <a:pt x="1011099" y="141468"/>
                      <a:pt x="1003479" y="136705"/>
                      <a:pt x="995859" y="134800"/>
                    </a:cubicBezTo>
                    <a:cubicBezTo>
                      <a:pt x="984429" y="131943"/>
                      <a:pt x="981571" y="125275"/>
                      <a:pt x="987286" y="114798"/>
                    </a:cubicBezTo>
                    <a:cubicBezTo>
                      <a:pt x="1010146" y="115750"/>
                      <a:pt x="1027291" y="130990"/>
                      <a:pt x="1049199" y="134800"/>
                    </a:cubicBezTo>
                    <a:cubicBezTo>
                      <a:pt x="1053009" y="140515"/>
                      <a:pt x="1055866" y="147183"/>
                      <a:pt x="1064439" y="149088"/>
                    </a:cubicBezTo>
                    <a:cubicBezTo>
                      <a:pt x="1074916" y="150993"/>
                      <a:pt x="1085394" y="150278"/>
                      <a:pt x="1095871" y="149326"/>
                    </a:cubicBezTo>
                    <a:lnTo>
                      <a:pt x="1106484" y="148924"/>
                    </a:lnTo>
                    <a:lnTo>
                      <a:pt x="1093014" y="149088"/>
                    </a:lnTo>
                    <a:cubicBezTo>
                      <a:pt x="1081584" y="144325"/>
                      <a:pt x="1067296" y="146230"/>
                      <a:pt x="1062534" y="131943"/>
                    </a:cubicBezTo>
                    <a:cubicBezTo>
                      <a:pt x="1083489" y="115750"/>
                      <a:pt x="1102539" y="93843"/>
                      <a:pt x="1133971" y="110988"/>
                    </a:cubicBezTo>
                    <a:cubicBezTo>
                      <a:pt x="1150164" y="112893"/>
                      <a:pt x="1147306" y="91938"/>
                      <a:pt x="1158736" y="88128"/>
                    </a:cubicBezTo>
                    <a:cubicBezTo>
                      <a:pt x="1164451" y="84318"/>
                      <a:pt x="1172071" y="81460"/>
                      <a:pt x="1173024" y="73840"/>
                    </a:cubicBezTo>
                    <a:cubicBezTo>
                      <a:pt x="1176834" y="44313"/>
                      <a:pt x="1193979" y="46218"/>
                      <a:pt x="1214934" y="54790"/>
                    </a:cubicBezTo>
                    <a:cubicBezTo>
                      <a:pt x="1234936" y="51933"/>
                      <a:pt x="1254939" y="44313"/>
                      <a:pt x="1275894" y="44313"/>
                    </a:cubicBezTo>
                    <a:cubicBezTo>
                      <a:pt x="1253986" y="44313"/>
                      <a:pt x="1233031" y="51933"/>
                      <a:pt x="1211124" y="51933"/>
                    </a:cubicBezTo>
                    <a:cubicBezTo>
                      <a:pt x="1199694" y="46218"/>
                      <a:pt x="1184454" y="50028"/>
                      <a:pt x="1174929" y="39550"/>
                    </a:cubicBezTo>
                    <a:cubicBezTo>
                      <a:pt x="1174929" y="34788"/>
                      <a:pt x="1174929" y="30978"/>
                      <a:pt x="1174929" y="26215"/>
                    </a:cubicBezTo>
                    <a:cubicBezTo>
                      <a:pt x="1249938" y="9070"/>
                      <a:pt x="1324947" y="-1110"/>
                      <a:pt x="1400760" y="96"/>
                    </a:cubicBezTo>
                    <a:close/>
                  </a:path>
                </a:pathLst>
              </a:custGeom>
              <a:solidFill>
                <a:schemeClr val="accent3">
                  <a:lumMod val="20000"/>
                  <a:lumOff val="8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9CCE3071-2DAA-1D0B-13C2-0A216B9F69C2}"/>
                </a:ext>
              </a:extLst>
            </p:cNvPr>
            <p:cNvSpPr/>
            <p:nvPr/>
          </p:nvSpPr>
          <p:spPr>
            <a:xfrm>
              <a:off x="965233" y="1656784"/>
              <a:ext cx="4266463" cy="4258242"/>
            </a:xfrm>
            <a:custGeom>
              <a:avLst/>
              <a:gdLst>
                <a:gd name="connsiteX0" fmla="*/ 2538684 w 2677922"/>
                <a:gd name="connsiteY0" fmla="*/ 1897505 h 2672762"/>
                <a:gd name="connsiteX1" fmla="*/ 2456643 w 2677922"/>
                <a:gd name="connsiteY1" fmla="*/ 1879446 h 2672762"/>
                <a:gd name="connsiteX2" fmla="*/ 2389566 w 2677922"/>
                <a:gd name="connsiteY2" fmla="*/ 1863966 h 2672762"/>
                <a:gd name="connsiteX3" fmla="*/ 2354479 w 2677922"/>
                <a:gd name="connsiteY3" fmla="*/ 1874802 h 2672762"/>
                <a:gd name="connsiteX4" fmla="*/ 2312170 w 2677922"/>
                <a:gd name="connsiteY4" fmla="*/ 1950651 h 2672762"/>
                <a:gd name="connsiteX5" fmla="*/ 2322489 w 2677922"/>
                <a:gd name="connsiteY5" fmla="*/ 1983157 h 2672762"/>
                <a:gd name="connsiteX6" fmla="*/ 2412785 w 2677922"/>
                <a:gd name="connsiteY6" fmla="*/ 2080161 h 2672762"/>
                <a:gd name="connsiteX7" fmla="*/ 2418461 w 2677922"/>
                <a:gd name="connsiteY7" fmla="*/ 2146722 h 2672762"/>
                <a:gd name="connsiteX8" fmla="*/ 2414849 w 2677922"/>
                <a:gd name="connsiteY8" fmla="*/ 2151882 h 2672762"/>
                <a:gd name="connsiteX9" fmla="*/ 2324037 w 2677922"/>
                <a:gd name="connsiteY9" fmla="*/ 2174585 h 2672762"/>
                <a:gd name="connsiteX10" fmla="*/ 2219294 w 2677922"/>
                <a:gd name="connsiteY10" fmla="*/ 2118859 h 2672762"/>
                <a:gd name="connsiteX11" fmla="*/ 2178531 w 2677922"/>
                <a:gd name="connsiteY11" fmla="*/ 2120407 h 2672762"/>
                <a:gd name="connsiteX12" fmla="*/ 2125386 w 2677922"/>
                <a:gd name="connsiteY12" fmla="*/ 2172521 h 2672762"/>
                <a:gd name="connsiteX13" fmla="*/ 2122806 w 2677922"/>
                <a:gd name="connsiteY13" fmla="*/ 2217411 h 2672762"/>
                <a:gd name="connsiteX14" fmla="*/ 2184723 w 2677922"/>
                <a:gd name="connsiteY14" fmla="*/ 2334538 h 2672762"/>
                <a:gd name="connsiteX15" fmla="*/ 2174404 w 2677922"/>
                <a:gd name="connsiteY15" fmla="*/ 2395423 h 2672762"/>
                <a:gd name="connsiteX16" fmla="*/ 2164084 w 2677922"/>
                <a:gd name="connsiteY16" fmla="*/ 2404711 h 2672762"/>
                <a:gd name="connsiteX17" fmla="*/ 2075336 w 2677922"/>
                <a:gd name="connsiteY17" fmla="*/ 2401615 h 2672762"/>
                <a:gd name="connsiteX18" fmla="*/ 1988652 w 2677922"/>
                <a:gd name="connsiteY18" fmla="*/ 2320606 h 2672762"/>
                <a:gd name="connsiteX19" fmla="*/ 1944277 w 2677922"/>
                <a:gd name="connsiteY19" fmla="*/ 2311835 h 2672762"/>
                <a:gd name="connsiteX20" fmla="*/ 1883392 w 2677922"/>
                <a:gd name="connsiteY20" fmla="*/ 2346405 h 2672762"/>
                <a:gd name="connsiteX21" fmla="*/ 1868429 w 2677922"/>
                <a:gd name="connsiteY21" fmla="*/ 2391811 h 2672762"/>
                <a:gd name="connsiteX22" fmla="*/ 1899388 w 2677922"/>
                <a:gd name="connsiteY22" fmla="*/ 2526997 h 2672762"/>
                <a:gd name="connsiteX23" fmla="*/ 1879264 w 2677922"/>
                <a:gd name="connsiteY23" fmla="*/ 2571887 h 2672762"/>
                <a:gd name="connsiteX24" fmla="*/ 1841082 w 2677922"/>
                <a:gd name="connsiteY24" fmla="*/ 2588915 h 2672762"/>
                <a:gd name="connsiteX25" fmla="*/ 1782777 w 2677922"/>
                <a:gd name="connsiteY25" fmla="*/ 2568276 h 2672762"/>
                <a:gd name="connsiteX26" fmla="*/ 1715184 w 2677922"/>
                <a:gd name="connsiteY26" fmla="*/ 2459404 h 2672762"/>
                <a:gd name="connsiteX27" fmla="*/ 1664618 w 2677922"/>
                <a:gd name="connsiteY27" fmla="*/ 2435669 h 2672762"/>
                <a:gd name="connsiteX28" fmla="*/ 1610440 w 2677922"/>
                <a:gd name="connsiteY28" fmla="*/ 2450117 h 2672762"/>
                <a:gd name="connsiteX29" fmla="*/ 1577418 w 2677922"/>
                <a:gd name="connsiteY29" fmla="*/ 2495007 h 2672762"/>
                <a:gd name="connsiteX30" fmla="*/ 1573806 w 2677922"/>
                <a:gd name="connsiteY30" fmla="*/ 2616777 h 2672762"/>
                <a:gd name="connsiteX31" fmla="*/ 1526852 w 2677922"/>
                <a:gd name="connsiteY31" fmla="*/ 2672503 h 2672762"/>
                <a:gd name="connsiteX32" fmla="*/ 1497441 w 2677922"/>
                <a:gd name="connsiteY32" fmla="*/ 2676115 h 2672762"/>
                <a:gd name="connsiteX33" fmla="*/ 1449972 w 2677922"/>
                <a:gd name="connsiteY33" fmla="*/ 2644124 h 2672762"/>
                <a:gd name="connsiteX34" fmla="*/ 1410241 w 2677922"/>
                <a:gd name="connsiteY34" fmla="*/ 2514614 h 2672762"/>
                <a:gd name="connsiteX35" fmla="*/ 1373091 w 2677922"/>
                <a:gd name="connsiteY35" fmla="*/ 2482623 h 2672762"/>
                <a:gd name="connsiteX36" fmla="*/ 1304982 w 2677922"/>
                <a:gd name="connsiteY36" fmla="*/ 2483139 h 2672762"/>
                <a:gd name="connsiteX37" fmla="*/ 1271959 w 2677922"/>
                <a:gd name="connsiteY37" fmla="*/ 2511518 h 2672762"/>
                <a:gd name="connsiteX38" fmla="*/ 1234293 w 2677922"/>
                <a:gd name="connsiteY38" fmla="*/ 2633805 h 2672762"/>
                <a:gd name="connsiteX39" fmla="*/ 1170828 w 2677922"/>
                <a:gd name="connsiteY39" fmla="*/ 2674567 h 2672762"/>
                <a:gd name="connsiteX40" fmla="*/ 1106847 w 2677922"/>
                <a:gd name="connsiteY40" fmla="*/ 2602330 h 2672762"/>
                <a:gd name="connsiteX41" fmla="*/ 1103751 w 2677922"/>
                <a:gd name="connsiteY41" fmla="*/ 2491395 h 2672762"/>
                <a:gd name="connsiteX42" fmla="*/ 1080532 w 2677922"/>
                <a:gd name="connsiteY42" fmla="*/ 2454244 h 2672762"/>
                <a:gd name="connsiteX43" fmla="*/ 1005199 w 2677922"/>
                <a:gd name="connsiteY43" fmla="*/ 2435153 h 2672762"/>
                <a:gd name="connsiteX44" fmla="*/ 969080 w 2677922"/>
                <a:gd name="connsiteY44" fmla="*/ 2454244 h 2672762"/>
                <a:gd name="connsiteX45" fmla="*/ 900456 w 2677922"/>
                <a:gd name="connsiteY45" fmla="*/ 2564148 h 2672762"/>
                <a:gd name="connsiteX46" fmla="*/ 836474 w 2677922"/>
                <a:gd name="connsiteY46" fmla="*/ 2587367 h 2672762"/>
                <a:gd name="connsiteX47" fmla="*/ 831830 w 2677922"/>
                <a:gd name="connsiteY47" fmla="*/ 2585819 h 2672762"/>
                <a:gd name="connsiteX48" fmla="*/ 785392 w 2677922"/>
                <a:gd name="connsiteY48" fmla="*/ 2504810 h 2672762"/>
                <a:gd name="connsiteX49" fmla="*/ 811707 w 2677922"/>
                <a:gd name="connsiteY49" fmla="*/ 2390779 h 2672762"/>
                <a:gd name="connsiteX50" fmla="*/ 794680 w 2677922"/>
                <a:gd name="connsiteY50" fmla="*/ 2344341 h 2672762"/>
                <a:gd name="connsiteX51" fmla="*/ 739470 w 2677922"/>
                <a:gd name="connsiteY51" fmla="*/ 2312351 h 2672762"/>
                <a:gd name="connsiteX52" fmla="*/ 689421 w 2677922"/>
                <a:gd name="connsiteY52" fmla="*/ 2321638 h 2672762"/>
                <a:gd name="connsiteX53" fmla="*/ 596029 w 2677922"/>
                <a:gd name="connsiteY53" fmla="*/ 2408838 h 2672762"/>
                <a:gd name="connsiteX54" fmla="*/ 530500 w 2677922"/>
                <a:gd name="connsiteY54" fmla="*/ 2415030 h 2672762"/>
                <a:gd name="connsiteX55" fmla="*/ 521212 w 2677922"/>
                <a:gd name="connsiteY55" fmla="*/ 2408838 h 2672762"/>
                <a:gd name="connsiteX56" fmla="*/ 500573 w 2677922"/>
                <a:gd name="connsiteY56" fmla="*/ 2322670 h 2672762"/>
                <a:gd name="connsiteX57" fmla="*/ 556298 w 2677922"/>
                <a:gd name="connsiteY57" fmla="*/ 2217927 h 2672762"/>
                <a:gd name="connsiteX58" fmla="*/ 552171 w 2677922"/>
                <a:gd name="connsiteY58" fmla="*/ 2168909 h 2672762"/>
                <a:gd name="connsiteX59" fmla="*/ 505733 w 2677922"/>
                <a:gd name="connsiteY59" fmla="*/ 2122987 h 2672762"/>
                <a:gd name="connsiteX60" fmla="*/ 457747 w 2677922"/>
                <a:gd name="connsiteY60" fmla="*/ 2119375 h 2672762"/>
                <a:gd name="connsiteX61" fmla="*/ 341652 w 2677922"/>
                <a:gd name="connsiteY61" fmla="*/ 2180777 h 2672762"/>
                <a:gd name="connsiteX62" fmla="*/ 278187 w 2677922"/>
                <a:gd name="connsiteY62" fmla="*/ 2168909 h 2672762"/>
                <a:gd name="connsiteX63" fmla="*/ 274059 w 2677922"/>
                <a:gd name="connsiteY63" fmla="*/ 2164265 h 2672762"/>
                <a:gd name="connsiteX64" fmla="*/ 276639 w 2677922"/>
                <a:gd name="connsiteY64" fmla="*/ 2069325 h 2672762"/>
                <a:gd name="connsiteX65" fmla="*/ 354551 w 2677922"/>
                <a:gd name="connsiteY65" fmla="*/ 1986253 h 2672762"/>
                <a:gd name="connsiteX66" fmla="*/ 363839 w 2677922"/>
                <a:gd name="connsiteY66" fmla="*/ 1940847 h 2672762"/>
                <a:gd name="connsiteX67" fmla="*/ 328237 w 2677922"/>
                <a:gd name="connsiteY67" fmla="*/ 1878930 h 2672762"/>
                <a:gd name="connsiteX68" fmla="*/ 283347 w 2677922"/>
                <a:gd name="connsiteY68" fmla="*/ 1866030 h 2672762"/>
                <a:gd name="connsiteX69" fmla="*/ 170864 w 2677922"/>
                <a:gd name="connsiteY69" fmla="*/ 1891829 h 2672762"/>
                <a:gd name="connsiteX70" fmla="*/ 155900 w 2677922"/>
                <a:gd name="connsiteY70" fmla="*/ 1895441 h 2672762"/>
                <a:gd name="connsiteX71" fmla="*/ 100175 w 2677922"/>
                <a:gd name="connsiteY71" fmla="*/ 1868094 h 2672762"/>
                <a:gd name="connsiteX72" fmla="*/ 87275 w 2677922"/>
                <a:gd name="connsiteY72" fmla="*/ 1838168 h 2672762"/>
                <a:gd name="connsiteX73" fmla="*/ 107915 w 2677922"/>
                <a:gd name="connsiteY73" fmla="*/ 1779862 h 2672762"/>
                <a:gd name="connsiteX74" fmla="*/ 213690 w 2677922"/>
                <a:gd name="connsiteY74" fmla="*/ 1713817 h 2672762"/>
                <a:gd name="connsiteX75" fmla="*/ 238972 w 2677922"/>
                <a:gd name="connsiteY75" fmla="*/ 1654480 h 2672762"/>
                <a:gd name="connsiteX76" fmla="*/ 222977 w 2677922"/>
                <a:gd name="connsiteY76" fmla="*/ 1600818 h 2672762"/>
                <a:gd name="connsiteX77" fmla="*/ 184279 w 2677922"/>
                <a:gd name="connsiteY77" fmla="*/ 1575019 h 2672762"/>
                <a:gd name="connsiteX78" fmla="*/ 59413 w 2677922"/>
                <a:gd name="connsiteY78" fmla="*/ 1571407 h 2672762"/>
                <a:gd name="connsiteX79" fmla="*/ 3687 w 2677922"/>
                <a:gd name="connsiteY79" fmla="*/ 1524453 h 2672762"/>
                <a:gd name="connsiteX80" fmla="*/ 1623 w 2677922"/>
                <a:gd name="connsiteY80" fmla="*/ 1513618 h 2672762"/>
                <a:gd name="connsiteX81" fmla="*/ 48577 w 2677922"/>
                <a:gd name="connsiteY81" fmla="*/ 1442413 h 2672762"/>
                <a:gd name="connsiteX82" fmla="*/ 160544 w 2677922"/>
                <a:gd name="connsiteY82" fmla="*/ 1408358 h 2672762"/>
                <a:gd name="connsiteX83" fmla="*/ 194083 w 2677922"/>
                <a:gd name="connsiteY83" fmla="*/ 1370692 h 2672762"/>
                <a:gd name="connsiteX84" fmla="*/ 192534 w 2677922"/>
                <a:gd name="connsiteY84" fmla="*/ 1298971 h 2672762"/>
                <a:gd name="connsiteX85" fmla="*/ 166220 w 2677922"/>
                <a:gd name="connsiteY85" fmla="*/ 1269560 h 2672762"/>
                <a:gd name="connsiteX86" fmla="*/ 47029 w 2677922"/>
                <a:gd name="connsiteY86" fmla="*/ 1232926 h 2672762"/>
                <a:gd name="connsiteX87" fmla="*/ 1623 w 2677922"/>
                <a:gd name="connsiteY87" fmla="*/ 1166881 h 2672762"/>
                <a:gd name="connsiteX88" fmla="*/ 6267 w 2677922"/>
                <a:gd name="connsiteY88" fmla="*/ 1139534 h 2672762"/>
                <a:gd name="connsiteX89" fmla="*/ 49093 w 2677922"/>
                <a:gd name="connsiteY89" fmla="*/ 1105480 h 2672762"/>
                <a:gd name="connsiteX90" fmla="*/ 164672 w 2677922"/>
                <a:gd name="connsiteY90" fmla="*/ 1101868 h 2672762"/>
                <a:gd name="connsiteX91" fmla="*/ 181699 w 2677922"/>
                <a:gd name="connsiteY91" fmla="*/ 1101352 h 2672762"/>
                <a:gd name="connsiteX92" fmla="*/ 227621 w 2677922"/>
                <a:gd name="connsiteY92" fmla="*/ 1065233 h 2672762"/>
                <a:gd name="connsiteX93" fmla="*/ 241036 w 2677922"/>
                <a:gd name="connsiteY93" fmla="*/ 1014152 h 2672762"/>
                <a:gd name="connsiteX94" fmla="*/ 219366 w 2677922"/>
                <a:gd name="connsiteY94" fmla="*/ 965650 h 2672762"/>
                <a:gd name="connsiteX95" fmla="*/ 113590 w 2677922"/>
                <a:gd name="connsiteY95" fmla="*/ 899605 h 2672762"/>
                <a:gd name="connsiteX96" fmla="*/ 89855 w 2677922"/>
                <a:gd name="connsiteY96" fmla="*/ 832012 h 2672762"/>
                <a:gd name="connsiteX97" fmla="*/ 104818 w 2677922"/>
                <a:gd name="connsiteY97" fmla="*/ 799505 h 2672762"/>
                <a:gd name="connsiteX98" fmla="*/ 151256 w 2677922"/>
                <a:gd name="connsiteY98" fmla="*/ 779898 h 2672762"/>
                <a:gd name="connsiteX99" fmla="*/ 283347 w 2677922"/>
                <a:gd name="connsiteY99" fmla="*/ 810341 h 2672762"/>
                <a:gd name="connsiteX100" fmla="*/ 331332 w 2677922"/>
                <a:gd name="connsiteY100" fmla="*/ 794345 h 2672762"/>
                <a:gd name="connsiteX101" fmla="*/ 363839 w 2677922"/>
                <a:gd name="connsiteY101" fmla="*/ 737588 h 2672762"/>
                <a:gd name="connsiteX102" fmla="*/ 354551 w 2677922"/>
                <a:gd name="connsiteY102" fmla="*/ 689086 h 2672762"/>
                <a:gd name="connsiteX103" fmla="*/ 266835 w 2677922"/>
                <a:gd name="connsiteY103" fmla="*/ 595694 h 2672762"/>
                <a:gd name="connsiteX104" fmla="*/ 261675 w 2677922"/>
                <a:gd name="connsiteY104" fmla="*/ 529133 h 2672762"/>
                <a:gd name="connsiteX105" fmla="*/ 270447 w 2677922"/>
                <a:gd name="connsiteY105" fmla="*/ 516233 h 2672762"/>
                <a:gd name="connsiteX106" fmla="*/ 349907 w 2677922"/>
                <a:gd name="connsiteY106" fmla="*/ 498690 h 2672762"/>
                <a:gd name="connsiteX107" fmla="*/ 457231 w 2677922"/>
                <a:gd name="connsiteY107" fmla="*/ 555964 h 2672762"/>
                <a:gd name="connsiteX108" fmla="*/ 507797 w 2677922"/>
                <a:gd name="connsiteY108" fmla="*/ 551320 h 2672762"/>
                <a:gd name="connsiteX109" fmla="*/ 551139 w 2677922"/>
                <a:gd name="connsiteY109" fmla="*/ 508494 h 2672762"/>
                <a:gd name="connsiteX110" fmla="*/ 556815 w 2677922"/>
                <a:gd name="connsiteY110" fmla="*/ 456896 h 2672762"/>
                <a:gd name="connsiteX111" fmla="*/ 494381 w 2677922"/>
                <a:gd name="connsiteY111" fmla="*/ 339769 h 2672762"/>
                <a:gd name="connsiteX112" fmla="*/ 505217 w 2677922"/>
                <a:gd name="connsiteY112" fmla="*/ 280432 h 2672762"/>
                <a:gd name="connsiteX113" fmla="*/ 537723 w 2677922"/>
                <a:gd name="connsiteY113" fmla="*/ 256181 h 2672762"/>
                <a:gd name="connsiteX114" fmla="*/ 590353 w 2677922"/>
                <a:gd name="connsiteY114" fmla="*/ 261857 h 2672762"/>
                <a:gd name="connsiteX115" fmla="*/ 679617 w 2677922"/>
                <a:gd name="connsiteY115" fmla="*/ 344929 h 2672762"/>
                <a:gd name="connsiteX116" fmla="*/ 754950 w 2677922"/>
                <a:gd name="connsiteY116" fmla="*/ 355765 h 2672762"/>
                <a:gd name="connsiteX117" fmla="*/ 797260 w 2677922"/>
                <a:gd name="connsiteY117" fmla="*/ 329450 h 2672762"/>
                <a:gd name="connsiteX118" fmla="*/ 811707 w 2677922"/>
                <a:gd name="connsiteY118" fmla="*/ 285076 h 2672762"/>
                <a:gd name="connsiteX119" fmla="*/ 781781 w 2677922"/>
                <a:gd name="connsiteY119" fmla="*/ 156081 h 2672762"/>
                <a:gd name="connsiteX120" fmla="*/ 807064 w 2677922"/>
                <a:gd name="connsiteY120" fmla="*/ 100872 h 2672762"/>
                <a:gd name="connsiteX121" fmla="*/ 841634 w 2677922"/>
                <a:gd name="connsiteY121" fmla="*/ 86424 h 2672762"/>
                <a:gd name="connsiteX122" fmla="*/ 896328 w 2677922"/>
                <a:gd name="connsiteY122" fmla="*/ 106031 h 2672762"/>
                <a:gd name="connsiteX123" fmla="*/ 965469 w 2677922"/>
                <a:gd name="connsiteY123" fmla="*/ 217483 h 2672762"/>
                <a:gd name="connsiteX124" fmla="*/ 1013455 w 2677922"/>
                <a:gd name="connsiteY124" fmla="*/ 240702 h 2672762"/>
                <a:gd name="connsiteX125" fmla="*/ 1077952 w 2677922"/>
                <a:gd name="connsiteY125" fmla="*/ 222642 h 2672762"/>
                <a:gd name="connsiteX126" fmla="*/ 1101687 w 2677922"/>
                <a:gd name="connsiteY126" fmla="*/ 188072 h 2672762"/>
                <a:gd name="connsiteX127" fmla="*/ 1106847 w 2677922"/>
                <a:gd name="connsiteY127" fmla="*/ 53918 h 2672762"/>
                <a:gd name="connsiteX128" fmla="*/ 1145029 w 2677922"/>
                <a:gd name="connsiteY128" fmla="*/ 4900 h 2672762"/>
                <a:gd name="connsiteX129" fmla="*/ 1158960 w 2677922"/>
                <a:gd name="connsiteY129" fmla="*/ 1804 h 2672762"/>
                <a:gd name="connsiteX130" fmla="*/ 1235841 w 2677922"/>
                <a:gd name="connsiteY130" fmla="*/ 48758 h 2672762"/>
                <a:gd name="connsiteX131" fmla="*/ 1269895 w 2677922"/>
                <a:gd name="connsiteY131" fmla="*/ 162273 h 2672762"/>
                <a:gd name="connsiteX132" fmla="*/ 1303434 w 2677922"/>
                <a:gd name="connsiteY132" fmla="*/ 192716 h 2672762"/>
                <a:gd name="connsiteX133" fmla="*/ 1376702 w 2677922"/>
                <a:gd name="connsiteY133" fmla="*/ 192716 h 2672762"/>
                <a:gd name="connsiteX134" fmla="*/ 1409209 w 2677922"/>
                <a:gd name="connsiteY134" fmla="*/ 163305 h 2672762"/>
                <a:gd name="connsiteX135" fmla="*/ 1447392 w 2677922"/>
                <a:gd name="connsiteY135" fmla="*/ 37922 h 2672762"/>
                <a:gd name="connsiteX136" fmla="*/ 1499505 w 2677922"/>
                <a:gd name="connsiteY136" fmla="*/ 256 h 2672762"/>
                <a:gd name="connsiteX137" fmla="*/ 1513436 w 2677922"/>
                <a:gd name="connsiteY137" fmla="*/ 772 h 2672762"/>
                <a:gd name="connsiteX138" fmla="*/ 1573290 w 2677922"/>
                <a:gd name="connsiteY138" fmla="*/ 65269 h 2672762"/>
                <a:gd name="connsiteX139" fmla="*/ 1576902 w 2677922"/>
                <a:gd name="connsiteY139" fmla="*/ 185492 h 2672762"/>
                <a:gd name="connsiteX140" fmla="*/ 1598057 w 2677922"/>
                <a:gd name="connsiteY140" fmla="*/ 220578 h 2672762"/>
                <a:gd name="connsiteX141" fmla="*/ 1674422 w 2677922"/>
                <a:gd name="connsiteY141" fmla="*/ 240702 h 2672762"/>
                <a:gd name="connsiteX142" fmla="*/ 1710540 w 2677922"/>
                <a:gd name="connsiteY142" fmla="*/ 221610 h 2672762"/>
                <a:gd name="connsiteX143" fmla="*/ 1779165 w 2677922"/>
                <a:gd name="connsiteY143" fmla="*/ 111707 h 2672762"/>
                <a:gd name="connsiteX144" fmla="*/ 1845726 w 2677922"/>
                <a:gd name="connsiteY144" fmla="*/ 88488 h 2672762"/>
                <a:gd name="connsiteX145" fmla="*/ 1857594 w 2677922"/>
                <a:gd name="connsiteY145" fmla="*/ 92616 h 2672762"/>
                <a:gd name="connsiteX146" fmla="*/ 1895260 w 2677922"/>
                <a:gd name="connsiteY146" fmla="*/ 166401 h 2672762"/>
                <a:gd name="connsiteX147" fmla="*/ 1868429 w 2677922"/>
                <a:gd name="connsiteY147" fmla="*/ 281980 h 2672762"/>
                <a:gd name="connsiteX148" fmla="*/ 1887004 w 2677922"/>
                <a:gd name="connsiteY148" fmla="*/ 332030 h 2672762"/>
                <a:gd name="connsiteX149" fmla="*/ 1946857 w 2677922"/>
                <a:gd name="connsiteY149" fmla="*/ 365052 h 2672762"/>
                <a:gd name="connsiteX150" fmla="*/ 1986588 w 2677922"/>
                <a:gd name="connsiteY150" fmla="*/ 355765 h 2672762"/>
                <a:gd name="connsiteX151" fmla="*/ 2081528 w 2677922"/>
                <a:gd name="connsiteY151" fmla="*/ 267532 h 2672762"/>
                <a:gd name="connsiteX152" fmla="*/ 2151701 w 2677922"/>
                <a:gd name="connsiteY152" fmla="*/ 261857 h 2672762"/>
                <a:gd name="connsiteX153" fmla="*/ 2155312 w 2677922"/>
                <a:gd name="connsiteY153" fmla="*/ 264437 h 2672762"/>
                <a:gd name="connsiteX154" fmla="*/ 2177500 w 2677922"/>
                <a:gd name="connsiteY154" fmla="*/ 353701 h 2672762"/>
                <a:gd name="connsiteX155" fmla="*/ 2122290 w 2677922"/>
                <a:gd name="connsiteY155" fmla="*/ 456896 h 2672762"/>
                <a:gd name="connsiteX156" fmla="*/ 2126934 w 2677922"/>
                <a:gd name="connsiteY156" fmla="*/ 505914 h 2672762"/>
                <a:gd name="connsiteX157" fmla="*/ 2173372 w 2677922"/>
                <a:gd name="connsiteY157" fmla="*/ 551836 h 2672762"/>
                <a:gd name="connsiteX158" fmla="*/ 2219810 w 2677922"/>
                <a:gd name="connsiteY158" fmla="*/ 555964 h 2672762"/>
                <a:gd name="connsiteX159" fmla="*/ 2336937 w 2677922"/>
                <a:gd name="connsiteY159" fmla="*/ 494046 h 2672762"/>
                <a:gd name="connsiteX160" fmla="*/ 2400917 w 2677922"/>
                <a:gd name="connsiteY160" fmla="*/ 507462 h 2672762"/>
                <a:gd name="connsiteX161" fmla="*/ 2420525 w 2677922"/>
                <a:gd name="connsiteY161" fmla="*/ 533777 h 2672762"/>
                <a:gd name="connsiteX162" fmla="*/ 2415365 w 2677922"/>
                <a:gd name="connsiteY162" fmla="*/ 591566 h 2672762"/>
                <a:gd name="connsiteX163" fmla="*/ 2321973 w 2677922"/>
                <a:gd name="connsiteY163" fmla="*/ 692182 h 2672762"/>
                <a:gd name="connsiteX164" fmla="*/ 2313718 w 2677922"/>
                <a:gd name="connsiteY164" fmla="*/ 733460 h 2672762"/>
                <a:gd name="connsiteX165" fmla="*/ 2349320 w 2677922"/>
                <a:gd name="connsiteY165" fmla="*/ 795377 h 2672762"/>
                <a:gd name="connsiteX166" fmla="*/ 2394726 w 2677922"/>
                <a:gd name="connsiteY166" fmla="*/ 810341 h 2672762"/>
                <a:gd name="connsiteX167" fmla="*/ 2526816 w 2677922"/>
                <a:gd name="connsiteY167" fmla="*/ 780414 h 2672762"/>
                <a:gd name="connsiteX168" fmla="*/ 2575834 w 2677922"/>
                <a:gd name="connsiteY168" fmla="*/ 803117 h 2672762"/>
                <a:gd name="connsiteX169" fmla="*/ 2591313 w 2677922"/>
                <a:gd name="connsiteY169" fmla="*/ 838719 h 2672762"/>
                <a:gd name="connsiteX170" fmla="*/ 2570158 w 2677922"/>
                <a:gd name="connsiteY170" fmla="*/ 896509 h 2672762"/>
                <a:gd name="connsiteX171" fmla="*/ 2461287 w 2677922"/>
                <a:gd name="connsiteY171" fmla="*/ 964102 h 2672762"/>
                <a:gd name="connsiteX172" fmla="*/ 2438068 w 2677922"/>
                <a:gd name="connsiteY172" fmla="*/ 1014668 h 2672762"/>
                <a:gd name="connsiteX173" fmla="*/ 2454063 w 2677922"/>
                <a:gd name="connsiteY173" fmla="*/ 1073489 h 2672762"/>
                <a:gd name="connsiteX174" fmla="*/ 2492762 w 2677922"/>
                <a:gd name="connsiteY174" fmla="*/ 1100836 h 2672762"/>
                <a:gd name="connsiteX175" fmla="*/ 2628464 w 2677922"/>
                <a:gd name="connsiteY175" fmla="*/ 1105996 h 2672762"/>
                <a:gd name="connsiteX176" fmla="*/ 2672322 w 2677922"/>
                <a:gd name="connsiteY176" fmla="*/ 1140566 h 2672762"/>
                <a:gd name="connsiteX177" fmla="*/ 2677998 w 2677922"/>
                <a:gd name="connsiteY177" fmla="*/ 1182360 h 2672762"/>
                <a:gd name="connsiteX178" fmla="*/ 2644459 w 2677922"/>
                <a:gd name="connsiteY178" fmla="*/ 1229830 h 2672762"/>
                <a:gd name="connsiteX179" fmla="*/ 2522172 w 2677922"/>
                <a:gd name="connsiteY179" fmla="*/ 1267497 h 2672762"/>
                <a:gd name="connsiteX180" fmla="*/ 2483990 w 2677922"/>
                <a:gd name="connsiteY180" fmla="*/ 1315998 h 2672762"/>
                <a:gd name="connsiteX181" fmla="*/ 2486570 w 2677922"/>
                <a:gd name="connsiteY181" fmla="*/ 1379980 h 2672762"/>
                <a:gd name="connsiteX182" fmla="*/ 2512885 w 2677922"/>
                <a:gd name="connsiteY182" fmla="*/ 1407842 h 2672762"/>
                <a:gd name="connsiteX183" fmla="*/ 2641363 w 2677922"/>
                <a:gd name="connsiteY183" fmla="*/ 1447057 h 2672762"/>
                <a:gd name="connsiteX184" fmla="*/ 2677998 w 2677922"/>
                <a:gd name="connsiteY184" fmla="*/ 1498138 h 2672762"/>
                <a:gd name="connsiteX185" fmla="*/ 2677998 w 2677922"/>
                <a:gd name="connsiteY185" fmla="*/ 1507426 h 2672762"/>
                <a:gd name="connsiteX186" fmla="*/ 2611952 w 2677922"/>
                <a:gd name="connsiteY186" fmla="*/ 1572955 h 2672762"/>
                <a:gd name="connsiteX187" fmla="*/ 2490182 w 2677922"/>
                <a:gd name="connsiteY187" fmla="*/ 1576567 h 2672762"/>
                <a:gd name="connsiteX188" fmla="*/ 2457675 w 2677922"/>
                <a:gd name="connsiteY188" fmla="*/ 1596690 h 2672762"/>
                <a:gd name="connsiteX189" fmla="*/ 2437036 w 2677922"/>
                <a:gd name="connsiteY189" fmla="*/ 1673055 h 2672762"/>
                <a:gd name="connsiteX190" fmla="*/ 2457159 w 2677922"/>
                <a:gd name="connsiteY190" fmla="*/ 1710205 h 2672762"/>
                <a:gd name="connsiteX191" fmla="*/ 2564483 w 2677922"/>
                <a:gd name="connsiteY191" fmla="*/ 1777282 h 2672762"/>
                <a:gd name="connsiteX192" fmla="*/ 2588733 w 2677922"/>
                <a:gd name="connsiteY192" fmla="*/ 1845907 h 2672762"/>
                <a:gd name="connsiteX193" fmla="*/ 2571706 w 2677922"/>
                <a:gd name="connsiteY193" fmla="*/ 1880994 h 2672762"/>
                <a:gd name="connsiteX194" fmla="*/ 2538684 w 2677922"/>
                <a:gd name="connsiteY194" fmla="*/ 1897505 h 2672762"/>
                <a:gd name="connsiteX195" fmla="*/ 1338521 w 2677922"/>
                <a:gd name="connsiteY195" fmla="*/ 2312867 h 2672762"/>
                <a:gd name="connsiteX196" fmla="*/ 2316814 w 2677922"/>
                <a:gd name="connsiteY196" fmla="*/ 1335605 h 2672762"/>
                <a:gd name="connsiteX197" fmla="*/ 1340068 w 2677922"/>
                <a:gd name="connsiteY197" fmla="*/ 359376 h 2672762"/>
                <a:gd name="connsiteX198" fmla="*/ 361775 w 2677922"/>
                <a:gd name="connsiteY198" fmla="*/ 1331994 h 2672762"/>
                <a:gd name="connsiteX199" fmla="*/ 1338521 w 2677922"/>
                <a:gd name="connsiteY199" fmla="*/ 2312867 h 2672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2677922" h="2672762">
                  <a:moveTo>
                    <a:pt x="2538684" y="1897505"/>
                  </a:moveTo>
                  <a:cubicBezTo>
                    <a:pt x="2511337" y="1891313"/>
                    <a:pt x="2483990" y="1885121"/>
                    <a:pt x="2456643" y="1879446"/>
                  </a:cubicBezTo>
                  <a:cubicBezTo>
                    <a:pt x="2434456" y="1874286"/>
                    <a:pt x="2411753" y="1869642"/>
                    <a:pt x="2389566" y="1863966"/>
                  </a:cubicBezTo>
                  <a:cubicBezTo>
                    <a:pt x="2375119" y="1860354"/>
                    <a:pt x="2363767" y="1864482"/>
                    <a:pt x="2354479" y="1874802"/>
                  </a:cubicBezTo>
                  <a:cubicBezTo>
                    <a:pt x="2335389" y="1896989"/>
                    <a:pt x="2320425" y="1922272"/>
                    <a:pt x="2312170" y="1950651"/>
                  </a:cubicBezTo>
                  <a:cubicBezTo>
                    <a:pt x="2308042" y="1964066"/>
                    <a:pt x="2314234" y="1973869"/>
                    <a:pt x="2322489" y="1983157"/>
                  </a:cubicBezTo>
                  <a:cubicBezTo>
                    <a:pt x="2352416" y="2015664"/>
                    <a:pt x="2382858" y="2048170"/>
                    <a:pt x="2412785" y="2080161"/>
                  </a:cubicBezTo>
                  <a:cubicBezTo>
                    <a:pt x="2435488" y="2104412"/>
                    <a:pt x="2436520" y="2118859"/>
                    <a:pt x="2418461" y="2146722"/>
                  </a:cubicBezTo>
                  <a:cubicBezTo>
                    <a:pt x="2417429" y="2148270"/>
                    <a:pt x="2416397" y="2150334"/>
                    <a:pt x="2414849" y="2151882"/>
                  </a:cubicBezTo>
                  <a:cubicBezTo>
                    <a:pt x="2380795" y="2197804"/>
                    <a:pt x="2365831" y="2198320"/>
                    <a:pt x="2324037" y="2174585"/>
                  </a:cubicBezTo>
                  <a:cubicBezTo>
                    <a:pt x="2289982" y="2154978"/>
                    <a:pt x="2253864" y="2137434"/>
                    <a:pt x="2219294" y="2118859"/>
                  </a:cubicBezTo>
                  <a:cubicBezTo>
                    <a:pt x="2204846" y="2111120"/>
                    <a:pt x="2191431" y="2111120"/>
                    <a:pt x="2178531" y="2120407"/>
                  </a:cubicBezTo>
                  <a:cubicBezTo>
                    <a:pt x="2157892" y="2134855"/>
                    <a:pt x="2140349" y="2152398"/>
                    <a:pt x="2125386" y="2172521"/>
                  </a:cubicBezTo>
                  <a:cubicBezTo>
                    <a:pt x="2114550" y="2186968"/>
                    <a:pt x="2114034" y="2201416"/>
                    <a:pt x="2122806" y="2217411"/>
                  </a:cubicBezTo>
                  <a:cubicBezTo>
                    <a:pt x="2143961" y="2256109"/>
                    <a:pt x="2164600" y="2295323"/>
                    <a:pt x="2184723" y="2334538"/>
                  </a:cubicBezTo>
                  <a:cubicBezTo>
                    <a:pt x="2198655" y="2361885"/>
                    <a:pt x="2196591" y="2374268"/>
                    <a:pt x="2174404" y="2395423"/>
                  </a:cubicBezTo>
                  <a:cubicBezTo>
                    <a:pt x="2170792" y="2398519"/>
                    <a:pt x="2167696" y="2402131"/>
                    <a:pt x="2164084" y="2404711"/>
                  </a:cubicBezTo>
                  <a:cubicBezTo>
                    <a:pt x="2131062" y="2428962"/>
                    <a:pt x="2114034" y="2440829"/>
                    <a:pt x="2075336" y="2401615"/>
                  </a:cubicBezTo>
                  <a:cubicBezTo>
                    <a:pt x="2047473" y="2373236"/>
                    <a:pt x="2017547" y="2347953"/>
                    <a:pt x="1988652" y="2320606"/>
                  </a:cubicBezTo>
                  <a:cubicBezTo>
                    <a:pt x="1975236" y="2307707"/>
                    <a:pt x="1960789" y="2305127"/>
                    <a:pt x="1944277" y="2311835"/>
                  </a:cubicBezTo>
                  <a:cubicBezTo>
                    <a:pt x="1922607" y="2320606"/>
                    <a:pt x="1901968" y="2331958"/>
                    <a:pt x="1883392" y="2346405"/>
                  </a:cubicBezTo>
                  <a:cubicBezTo>
                    <a:pt x="1867913" y="2358273"/>
                    <a:pt x="1863785" y="2373236"/>
                    <a:pt x="1868429" y="2391811"/>
                  </a:cubicBezTo>
                  <a:cubicBezTo>
                    <a:pt x="1879264" y="2436701"/>
                    <a:pt x="1889584" y="2482107"/>
                    <a:pt x="1899388" y="2526997"/>
                  </a:cubicBezTo>
                  <a:cubicBezTo>
                    <a:pt x="1903516" y="2546604"/>
                    <a:pt x="1896808" y="2561568"/>
                    <a:pt x="1879264" y="2571887"/>
                  </a:cubicBezTo>
                  <a:cubicBezTo>
                    <a:pt x="1867397" y="2579111"/>
                    <a:pt x="1854498" y="2584787"/>
                    <a:pt x="1841082" y="2588915"/>
                  </a:cubicBezTo>
                  <a:cubicBezTo>
                    <a:pt x="1813736" y="2597686"/>
                    <a:pt x="1798256" y="2592526"/>
                    <a:pt x="1782777" y="2568276"/>
                  </a:cubicBezTo>
                  <a:cubicBezTo>
                    <a:pt x="1760074" y="2532157"/>
                    <a:pt x="1736855" y="2496555"/>
                    <a:pt x="1715184" y="2459404"/>
                  </a:cubicBezTo>
                  <a:cubicBezTo>
                    <a:pt x="1703316" y="2439281"/>
                    <a:pt x="1687837" y="2431542"/>
                    <a:pt x="1664618" y="2435669"/>
                  </a:cubicBezTo>
                  <a:cubicBezTo>
                    <a:pt x="1646043" y="2439281"/>
                    <a:pt x="1627984" y="2443925"/>
                    <a:pt x="1610440" y="2450117"/>
                  </a:cubicBezTo>
                  <a:cubicBezTo>
                    <a:pt x="1586190" y="2458888"/>
                    <a:pt x="1578450" y="2469208"/>
                    <a:pt x="1577418" y="2495007"/>
                  </a:cubicBezTo>
                  <a:cubicBezTo>
                    <a:pt x="1575870" y="2535769"/>
                    <a:pt x="1574838" y="2576015"/>
                    <a:pt x="1573806" y="2616777"/>
                  </a:cubicBezTo>
                  <a:cubicBezTo>
                    <a:pt x="1572774" y="2653928"/>
                    <a:pt x="1563487" y="2665795"/>
                    <a:pt x="1526852" y="2672503"/>
                  </a:cubicBezTo>
                  <a:cubicBezTo>
                    <a:pt x="1517049" y="2674567"/>
                    <a:pt x="1507245" y="2675599"/>
                    <a:pt x="1497441" y="2676115"/>
                  </a:cubicBezTo>
                  <a:cubicBezTo>
                    <a:pt x="1473191" y="2677663"/>
                    <a:pt x="1457711" y="2667859"/>
                    <a:pt x="1449972" y="2644124"/>
                  </a:cubicBezTo>
                  <a:cubicBezTo>
                    <a:pt x="1436040" y="2600782"/>
                    <a:pt x="1422624" y="2557956"/>
                    <a:pt x="1410241" y="2514614"/>
                  </a:cubicBezTo>
                  <a:cubicBezTo>
                    <a:pt x="1404565" y="2495007"/>
                    <a:pt x="1392698" y="2485719"/>
                    <a:pt x="1373091" y="2482623"/>
                  </a:cubicBezTo>
                  <a:cubicBezTo>
                    <a:pt x="1350388" y="2479527"/>
                    <a:pt x="1327685" y="2479527"/>
                    <a:pt x="1304982" y="2483139"/>
                  </a:cubicBezTo>
                  <a:cubicBezTo>
                    <a:pt x="1287955" y="2485719"/>
                    <a:pt x="1277119" y="2494491"/>
                    <a:pt x="1271959" y="2511518"/>
                  </a:cubicBezTo>
                  <a:cubicBezTo>
                    <a:pt x="1260092" y="2552280"/>
                    <a:pt x="1247192" y="2593042"/>
                    <a:pt x="1234293" y="2633805"/>
                  </a:cubicBezTo>
                  <a:cubicBezTo>
                    <a:pt x="1222941" y="2670439"/>
                    <a:pt x="1208494" y="2679727"/>
                    <a:pt x="1170828" y="2674567"/>
                  </a:cubicBezTo>
                  <a:cubicBezTo>
                    <a:pt x="1114070" y="2666827"/>
                    <a:pt x="1107362" y="2659087"/>
                    <a:pt x="1106847" y="2602330"/>
                  </a:cubicBezTo>
                  <a:cubicBezTo>
                    <a:pt x="1106331" y="2565180"/>
                    <a:pt x="1104783" y="2528545"/>
                    <a:pt x="1103751" y="2491395"/>
                  </a:cubicBezTo>
                  <a:cubicBezTo>
                    <a:pt x="1103234" y="2474368"/>
                    <a:pt x="1096527" y="2460952"/>
                    <a:pt x="1080532" y="2454244"/>
                  </a:cubicBezTo>
                  <a:cubicBezTo>
                    <a:pt x="1056281" y="2443925"/>
                    <a:pt x="1031514" y="2436701"/>
                    <a:pt x="1005199" y="2435153"/>
                  </a:cubicBezTo>
                  <a:cubicBezTo>
                    <a:pt x="989203" y="2434121"/>
                    <a:pt x="977852" y="2440313"/>
                    <a:pt x="969080" y="2454244"/>
                  </a:cubicBezTo>
                  <a:cubicBezTo>
                    <a:pt x="946894" y="2491395"/>
                    <a:pt x="923159" y="2527513"/>
                    <a:pt x="900456" y="2564148"/>
                  </a:cubicBezTo>
                  <a:cubicBezTo>
                    <a:pt x="882396" y="2593042"/>
                    <a:pt x="868465" y="2598202"/>
                    <a:pt x="836474" y="2587367"/>
                  </a:cubicBezTo>
                  <a:cubicBezTo>
                    <a:pt x="834926" y="2586851"/>
                    <a:pt x="833379" y="2586335"/>
                    <a:pt x="831830" y="2585819"/>
                  </a:cubicBezTo>
                  <a:cubicBezTo>
                    <a:pt x="782297" y="2565696"/>
                    <a:pt x="772493" y="2554344"/>
                    <a:pt x="785392" y="2504810"/>
                  </a:cubicBezTo>
                  <a:cubicBezTo>
                    <a:pt x="795196" y="2467144"/>
                    <a:pt x="802420" y="2428962"/>
                    <a:pt x="811707" y="2390779"/>
                  </a:cubicBezTo>
                  <a:cubicBezTo>
                    <a:pt x="816351" y="2371172"/>
                    <a:pt x="811191" y="2356209"/>
                    <a:pt x="794680" y="2344341"/>
                  </a:cubicBezTo>
                  <a:cubicBezTo>
                    <a:pt x="777137" y="2331958"/>
                    <a:pt x="759078" y="2321122"/>
                    <a:pt x="739470" y="2312351"/>
                  </a:cubicBezTo>
                  <a:cubicBezTo>
                    <a:pt x="720895" y="2304095"/>
                    <a:pt x="704900" y="2307191"/>
                    <a:pt x="689421" y="2321638"/>
                  </a:cubicBezTo>
                  <a:cubicBezTo>
                    <a:pt x="658462" y="2351049"/>
                    <a:pt x="626988" y="2379944"/>
                    <a:pt x="596029" y="2408838"/>
                  </a:cubicBezTo>
                  <a:cubicBezTo>
                    <a:pt x="572810" y="2431026"/>
                    <a:pt x="557847" y="2432057"/>
                    <a:pt x="530500" y="2415030"/>
                  </a:cubicBezTo>
                  <a:cubicBezTo>
                    <a:pt x="527404" y="2412966"/>
                    <a:pt x="524308" y="2410902"/>
                    <a:pt x="521212" y="2408838"/>
                  </a:cubicBezTo>
                  <a:cubicBezTo>
                    <a:pt x="481482" y="2380460"/>
                    <a:pt x="477870" y="2365496"/>
                    <a:pt x="500573" y="2322670"/>
                  </a:cubicBezTo>
                  <a:cubicBezTo>
                    <a:pt x="519148" y="2287584"/>
                    <a:pt x="537207" y="2252497"/>
                    <a:pt x="556298" y="2217927"/>
                  </a:cubicBezTo>
                  <a:cubicBezTo>
                    <a:pt x="566102" y="2199868"/>
                    <a:pt x="564555" y="2184388"/>
                    <a:pt x="552171" y="2168909"/>
                  </a:cubicBezTo>
                  <a:cubicBezTo>
                    <a:pt x="538756" y="2151882"/>
                    <a:pt x="523276" y="2136402"/>
                    <a:pt x="505733" y="2122987"/>
                  </a:cubicBezTo>
                  <a:cubicBezTo>
                    <a:pt x="490254" y="2111120"/>
                    <a:pt x="474774" y="2110088"/>
                    <a:pt x="457747" y="2119375"/>
                  </a:cubicBezTo>
                  <a:cubicBezTo>
                    <a:pt x="419564" y="2140014"/>
                    <a:pt x="380866" y="2160653"/>
                    <a:pt x="341652" y="2180777"/>
                  </a:cubicBezTo>
                  <a:cubicBezTo>
                    <a:pt x="314305" y="2195224"/>
                    <a:pt x="298310" y="2191612"/>
                    <a:pt x="278187" y="2168909"/>
                  </a:cubicBezTo>
                  <a:cubicBezTo>
                    <a:pt x="276639" y="2167361"/>
                    <a:pt x="275607" y="2165813"/>
                    <a:pt x="274059" y="2164265"/>
                  </a:cubicBezTo>
                  <a:cubicBezTo>
                    <a:pt x="238456" y="2122987"/>
                    <a:pt x="238972" y="2108540"/>
                    <a:pt x="276639" y="2069325"/>
                  </a:cubicBezTo>
                  <a:cubicBezTo>
                    <a:pt x="302954" y="2041463"/>
                    <a:pt x="327721" y="2013084"/>
                    <a:pt x="354551" y="1986253"/>
                  </a:cubicBezTo>
                  <a:cubicBezTo>
                    <a:pt x="367967" y="1972322"/>
                    <a:pt x="370547" y="1957874"/>
                    <a:pt x="363839" y="1940847"/>
                  </a:cubicBezTo>
                  <a:cubicBezTo>
                    <a:pt x="355067" y="1918660"/>
                    <a:pt x="342684" y="1898021"/>
                    <a:pt x="328237" y="1878930"/>
                  </a:cubicBezTo>
                  <a:cubicBezTo>
                    <a:pt x="316369" y="1863450"/>
                    <a:pt x="300374" y="1861902"/>
                    <a:pt x="283347" y="1866030"/>
                  </a:cubicBezTo>
                  <a:cubicBezTo>
                    <a:pt x="245680" y="1874802"/>
                    <a:pt x="208530" y="1883573"/>
                    <a:pt x="170864" y="1891829"/>
                  </a:cubicBezTo>
                  <a:cubicBezTo>
                    <a:pt x="165704" y="1892861"/>
                    <a:pt x="160544" y="1894409"/>
                    <a:pt x="155900" y="1895441"/>
                  </a:cubicBezTo>
                  <a:cubicBezTo>
                    <a:pt x="127521" y="1900601"/>
                    <a:pt x="113074" y="1893893"/>
                    <a:pt x="100175" y="1868094"/>
                  </a:cubicBezTo>
                  <a:cubicBezTo>
                    <a:pt x="95531" y="1858291"/>
                    <a:pt x="90887" y="1848487"/>
                    <a:pt x="87275" y="1838168"/>
                  </a:cubicBezTo>
                  <a:cubicBezTo>
                    <a:pt x="77988" y="1810821"/>
                    <a:pt x="83147" y="1795341"/>
                    <a:pt x="107915" y="1779862"/>
                  </a:cubicBezTo>
                  <a:cubicBezTo>
                    <a:pt x="143001" y="1757675"/>
                    <a:pt x="178603" y="1735488"/>
                    <a:pt x="213690" y="1713817"/>
                  </a:cubicBezTo>
                  <a:cubicBezTo>
                    <a:pt x="241552" y="1696274"/>
                    <a:pt x="245680" y="1686470"/>
                    <a:pt x="238972" y="1654480"/>
                  </a:cubicBezTo>
                  <a:cubicBezTo>
                    <a:pt x="234845" y="1636420"/>
                    <a:pt x="230201" y="1617845"/>
                    <a:pt x="222977" y="1600818"/>
                  </a:cubicBezTo>
                  <a:cubicBezTo>
                    <a:pt x="215753" y="1583791"/>
                    <a:pt x="203370" y="1575535"/>
                    <a:pt x="184279" y="1575019"/>
                  </a:cubicBezTo>
                  <a:cubicBezTo>
                    <a:pt x="142485" y="1574503"/>
                    <a:pt x="101207" y="1572955"/>
                    <a:pt x="59413" y="1571407"/>
                  </a:cubicBezTo>
                  <a:cubicBezTo>
                    <a:pt x="21746" y="1570375"/>
                    <a:pt x="10395" y="1560572"/>
                    <a:pt x="3687" y="1524453"/>
                  </a:cubicBezTo>
                  <a:cubicBezTo>
                    <a:pt x="3171" y="1520841"/>
                    <a:pt x="2139" y="1517230"/>
                    <a:pt x="1623" y="1513618"/>
                  </a:cubicBezTo>
                  <a:cubicBezTo>
                    <a:pt x="-4053" y="1467696"/>
                    <a:pt x="3687" y="1455828"/>
                    <a:pt x="48577" y="1442413"/>
                  </a:cubicBezTo>
                  <a:cubicBezTo>
                    <a:pt x="85727" y="1431061"/>
                    <a:pt x="122877" y="1418678"/>
                    <a:pt x="160544" y="1408358"/>
                  </a:cubicBezTo>
                  <a:cubicBezTo>
                    <a:pt x="181183" y="1402683"/>
                    <a:pt x="192018" y="1390815"/>
                    <a:pt x="194083" y="1370692"/>
                  </a:cubicBezTo>
                  <a:cubicBezTo>
                    <a:pt x="196147" y="1346957"/>
                    <a:pt x="197178" y="1322706"/>
                    <a:pt x="192534" y="1298971"/>
                  </a:cubicBezTo>
                  <a:cubicBezTo>
                    <a:pt x="189954" y="1283492"/>
                    <a:pt x="181183" y="1274204"/>
                    <a:pt x="166220" y="1269560"/>
                  </a:cubicBezTo>
                  <a:cubicBezTo>
                    <a:pt x="126490" y="1257693"/>
                    <a:pt x="86759" y="1245310"/>
                    <a:pt x="47029" y="1232926"/>
                  </a:cubicBezTo>
                  <a:cubicBezTo>
                    <a:pt x="3687" y="1219511"/>
                    <a:pt x="-957" y="1212287"/>
                    <a:pt x="1623" y="1166881"/>
                  </a:cubicBezTo>
                  <a:cubicBezTo>
                    <a:pt x="2139" y="1157593"/>
                    <a:pt x="4203" y="1148306"/>
                    <a:pt x="6267" y="1139534"/>
                  </a:cubicBezTo>
                  <a:cubicBezTo>
                    <a:pt x="12459" y="1116831"/>
                    <a:pt x="25358" y="1106512"/>
                    <a:pt x="49093" y="1105480"/>
                  </a:cubicBezTo>
                  <a:cubicBezTo>
                    <a:pt x="87791" y="1103932"/>
                    <a:pt x="125974" y="1102900"/>
                    <a:pt x="164672" y="1101868"/>
                  </a:cubicBezTo>
                  <a:cubicBezTo>
                    <a:pt x="170348" y="1101868"/>
                    <a:pt x="176023" y="1101352"/>
                    <a:pt x="181699" y="1101352"/>
                  </a:cubicBezTo>
                  <a:cubicBezTo>
                    <a:pt x="207498" y="1102384"/>
                    <a:pt x="220913" y="1087936"/>
                    <a:pt x="227621" y="1065233"/>
                  </a:cubicBezTo>
                  <a:cubicBezTo>
                    <a:pt x="232781" y="1048206"/>
                    <a:pt x="237425" y="1031179"/>
                    <a:pt x="241036" y="1014152"/>
                  </a:cubicBezTo>
                  <a:cubicBezTo>
                    <a:pt x="245680" y="990417"/>
                    <a:pt x="240005" y="979065"/>
                    <a:pt x="219366" y="965650"/>
                  </a:cubicBezTo>
                  <a:cubicBezTo>
                    <a:pt x="184279" y="943463"/>
                    <a:pt x="148676" y="921276"/>
                    <a:pt x="113590" y="899605"/>
                  </a:cubicBezTo>
                  <a:cubicBezTo>
                    <a:pt x="82116" y="879997"/>
                    <a:pt x="77472" y="867614"/>
                    <a:pt x="89855" y="832012"/>
                  </a:cubicBezTo>
                  <a:cubicBezTo>
                    <a:pt x="93467" y="820660"/>
                    <a:pt x="98111" y="809309"/>
                    <a:pt x="104818" y="799505"/>
                  </a:cubicBezTo>
                  <a:cubicBezTo>
                    <a:pt x="115654" y="782994"/>
                    <a:pt x="130617" y="774738"/>
                    <a:pt x="151256" y="779898"/>
                  </a:cubicBezTo>
                  <a:cubicBezTo>
                    <a:pt x="195114" y="790217"/>
                    <a:pt x="239489" y="799505"/>
                    <a:pt x="283347" y="810341"/>
                  </a:cubicBezTo>
                  <a:cubicBezTo>
                    <a:pt x="303469" y="815500"/>
                    <a:pt x="318949" y="810857"/>
                    <a:pt x="331332" y="794345"/>
                  </a:cubicBezTo>
                  <a:cubicBezTo>
                    <a:pt x="344232" y="776802"/>
                    <a:pt x="355584" y="757711"/>
                    <a:pt x="363839" y="737588"/>
                  </a:cubicBezTo>
                  <a:cubicBezTo>
                    <a:pt x="371063" y="719529"/>
                    <a:pt x="368999" y="704049"/>
                    <a:pt x="354551" y="689086"/>
                  </a:cubicBezTo>
                  <a:cubicBezTo>
                    <a:pt x="324625" y="658643"/>
                    <a:pt x="296246" y="627169"/>
                    <a:pt x="266835" y="595694"/>
                  </a:cubicBezTo>
                  <a:cubicBezTo>
                    <a:pt x="244132" y="570927"/>
                    <a:pt x="243100" y="556996"/>
                    <a:pt x="261675" y="529133"/>
                  </a:cubicBezTo>
                  <a:cubicBezTo>
                    <a:pt x="264771" y="525005"/>
                    <a:pt x="267351" y="520361"/>
                    <a:pt x="270447" y="516233"/>
                  </a:cubicBezTo>
                  <a:cubicBezTo>
                    <a:pt x="296762" y="481663"/>
                    <a:pt x="311209" y="478567"/>
                    <a:pt x="349907" y="498690"/>
                  </a:cubicBezTo>
                  <a:cubicBezTo>
                    <a:pt x="386026" y="517781"/>
                    <a:pt x="422144" y="536357"/>
                    <a:pt x="457231" y="555964"/>
                  </a:cubicBezTo>
                  <a:cubicBezTo>
                    <a:pt x="475806" y="566283"/>
                    <a:pt x="492318" y="564219"/>
                    <a:pt x="507797" y="551320"/>
                  </a:cubicBezTo>
                  <a:cubicBezTo>
                    <a:pt x="523276" y="538421"/>
                    <a:pt x="537723" y="523973"/>
                    <a:pt x="551139" y="508494"/>
                  </a:cubicBezTo>
                  <a:cubicBezTo>
                    <a:pt x="564555" y="492499"/>
                    <a:pt x="567650" y="476503"/>
                    <a:pt x="556815" y="456896"/>
                  </a:cubicBezTo>
                  <a:cubicBezTo>
                    <a:pt x="535143" y="418198"/>
                    <a:pt x="515020" y="378983"/>
                    <a:pt x="494381" y="339769"/>
                  </a:cubicBezTo>
                  <a:cubicBezTo>
                    <a:pt x="480966" y="313970"/>
                    <a:pt x="484062" y="300039"/>
                    <a:pt x="505217" y="280432"/>
                  </a:cubicBezTo>
                  <a:cubicBezTo>
                    <a:pt x="515020" y="271144"/>
                    <a:pt x="525856" y="263405"/>
                    <a:pt x="537723" y="256181"/>
                  </a:cubicBezTo>
                  <a:cubicBezTo>
                    <a:pt x="558362" y="244313"/>
                    <a:pt x="572810" y="245861"/>
                    <a:pt x="590353" y="261857"/>
                  </a:cubicBezTo>
                  <a:cubicBezTo>
                    <a:pt x="620280" y="289203"/>
                    <a:pt x="650207" y="317066"/>
                    <a:pt x="679617" y="344929"/>
                  </a:cubicBezTo>
                  <a:cubicBezTo>
                    <a:pt x="710576" y="374340"/>
                    <a:pt x="717284" y="375372"/>
                    <a:pt x="754950" y="355765"/>
                  </a:cubicBezTo>
                  <a:cubicBezTo>
                    <a:pt x="769913" y="348025"/>
                    <a:pt x="783845" y="339769"/>
                    <a:pt x="797260" y="329450"/>
                  </a:cubicBezTo>
                  <a:cubicBezTo>
                    <a:pt x="811707" y="317582"/>
                    <a:pt x="816351" y="303651"/>
                    <a:pt x="811707" y="285076"/>
                  </a:cubicBezTo>
                  <a:cubicBezTo>
                    <a:pt x="800872" y="242249"/>
                    <a:pt x="791585" y="198907"/>
                    <a:pt x="781781" y="156081"/>
                  </a:cubicBezTo>
                  <a:cubicBezTo>
                    <a:pt x="775589" y="128218"/>
                    <a:pt x="782297" y="114287"/>
                    <a:pt x="807064" y="100872"/>
                  </a:cubicBezTo>
                  <a:cubicBezTo>
                    <a:pt x="818415" y="95196"/>
                    <a:pt x="829766" y="90552"/>
                    <a:pt x="841634" y="86424"/>
                  </a:cubicBezTo>
                  <a:cubicBezTo>
                    <a:pt x="866917" y="78685"/>
                    <a:pt x="881364" y="83328"/>
                    <a:pt x="896328" y="106031"/>
                  </a:cubicBezTo>
                  <a:cubicBezTo>
                    <a:pt x="920062" y="142666"/>
                    <a:pt x="943798" y="179300"/>
                    <a:pt x="965469" y="217483"/>
                  </a:cubicBezTo>
                  <a:cubicBezTo>
                    <a:pt x="976820" y="237090"/>
                    <a:pt x="992299" y="243797"/>
                    <a:pt x="1013455" y="240702"/>
                  </a:cubicBezTo>
                  <a:cubicBezTo>
                    <a:pt x="1035641" y="237090"/>
                    <a:pt x="1057313" y="231414"/>
                    <a:pt x="1077952" y="222642"/>
                  </a:cubicBezTo>
                  <a:cubicBezTo>
                    <a:pt x="1092915" y="215935"/>
                    <a:pt x="1101171" y="205615"/>
                    <a:pt x="1101687" y="188072"/>
                  </a:cubicBezTo>
                  <a:cubicBezTo>
                    <a:pt x="1102719" y="143182"/>
                    <a:pt x="1105298" y="98808"/>
                    <a:pt x="1106847" y="53918"/>
                  </a:cubicBezTo>
                  <a:cubicBezTo>
                    <a:pt x="1107878" y="25023"/>
                    <a:pt x="1117166" y="12640"/>
                    <a:pt x="1145029" y="4900"/>
                  </a:cubicBezTo>
                  <a:cubicBezTo>
                    <a:pt x="1149672" y="3868"/>
                    <a:pt x="1154316" y="2320"/>
                    <a:pt x="1158960" y="1804"/>
                  </a:cubicBezTo>
                  <a:cubicBezTo>
                    <a:pt x="1210042" y="-3872"/>
                    <a:pt x="1222426" y="1804"/>
                    <a:pt x="1235841" y="48758"/>
                  </a:cubicBezTo>
                  <a:cubicBezTo>
                    <a:pt x="1246676" y="86940"/>
                    <a:pt x="1259576" y="124091"/>
                    <a:pt x="1269895" y="162273"/>
                  </a:cubicBezTo>
                  <a:cubicBezTo>
                    <a:pt x="1275055" y="180332"/>
                    <a:pt x="1285890" y="190136"/>
                    <a:pt x="1303434" y="192716"/>
                  </a:cubicBezTo>
                  <a:cubicBezTo>
                    <a:pt x="1327685" y="195812"/>
                    <a:pt x="1352452" y="195812"/>
                    <a:pt x="1376702" y="192716"/>
                  </a:cubicBezTo>
                  <a:cubicBezTo>
                    <a:pt x="1393730" y="190652"/>
                    <a:pt x="1404049" y="180332"/>
                    <a:pt x="1409209" y="163305"/>
                  </a:cubicBezTo>
                  <a:cubicBezTo>
                    <a:pt x="1421593" y="121511"/>
                    <a:pt x="1434492" y="79717"/>
                    <a:pt x="1447392" y="37922"/>
                  </a:cubicBezTo>
                  <a:cubicBezTo>
                    <a:pt x="1457195" y="6964"/>
                    <a:pt x="1466998" y="-260"/>
                    <a:pt x="1499505" y="256"/>
                  </a:cubicBezTo>
                  <a:cubicBezTo>
                    <a:pt x="1504149" y="256"/>
                    <a:pt x="1508793" y="256"/>
                    <a:pt x="1513436" y="772"/>
                  </a:cubicBezTo>
                  <a:cubicBezTo>
                    <a:pt x="1559358" y="5416"/>
                    <a:pt x="1572258" y="19347"/>
                    <a:pt x="1573290" y="65269"/>
                  </a:cubicBezTo>
                  <a:cubicBezTo>
                    <a:pt x="1574322" y="105515"/>
                    <a:pt x="1575870" y="145246"/>
                    <a:pt x="1576902" y="185492"/>
                  </a:cubicBezTo>
                  <a:cubicBezTo>
                    <a:pt x="1577418" y="201487"/>
                    <a:pt x="1583093" y="213871"/>
                    <a:pt x="1598057" y="220578"/>
                  </a:cubicBezTo>
                  <a:cubicBezTo>
                    <a:pt x="1622308" y="231414"/>
                    <a:pt x="1647590" y="238638"/>
                    <a:pt x="1674422" y="240702"/>
                  </a:cubicBezTo>
                  <a:cubicBezTo>
                    <a:pt x="1690933" y="241733"/>
                    <a:pt x="1702285" y="235026"/>
                    <a:pt x="1710540" y="221610"/>
                  </a:cubicBezTo>
                  <a:cubicBezTo>
                    <a:pt x="1733243" y="184976"/>
                    <a:pt x="1756462" y="148342"/>
                    <a:pt x="1779165" y="111707"/>
                  </a:cubicBezTo>
                  <a:cubicBezTo>
                    <a:pt x="1798772" y="80749"/>
                    <a:pt x="1810640" y="76621"/>
                    <a:pt x="1845726" y="88488"/>
                  </a:cubicBezTo>
                  <a:cubicBezTo>
                    <a:pt x="1849854" y="90036"/>
                    <a:pt x="1853466" y="91068"/>
                    <a:pt x="1857594" y="92616"/>
                  </a:cubicBezTo>
                  <a:cubicBezTo>
                    <a:pt x="1898356" y="110159"/>
                    <a:pt x="1905063" y="123059"/>
                    <a:pt x="1895260" y="166401"/>
                  </a:cubicBezTo>
                  <a:cubicBezTo>
                    <a:pt x="1886488" y="205099"/>
                    <a:pt x="1877717" y="243281"/>
                    <a:pt x="1868429" y="281980"/>
                  </a:cubicBezTo>
                  <a:cubicBezTo>
                    <a:pt x="1863269" y="303135"/>
                    <a:pt x="1868429" y="319646"/>
                    <a:pt x="1887004" y="332030"/>
                  </a:cubicBezTo>
                  <a:cubicBezTo>
                    <a:pt x="1906096" y="344929"/>
                    <a:pt x="1925187" y="356796"/>
                    <a:pt x="1946857" y="365052"/>
                  </a:cubicBezTo>
                  <a:cubicBezTo>
                    <a:pt x="1962337" y="370728"/>
                    <a:pt x="1974720" y="367116"/>
                    <a:pt x="1986588" y="355765"/>
                  </a:cubicBezTo>
                  <a:cubicBezTo>
                    <a:pt x="2018062" y="325838"/>
                    <a:pt x="2049537" y="296943"/>
                    <a:pt x="2081528" y="267532"/>
                  </a:cubicBezTo>
                  <a:cubicBezTo>
                    <a:pt x="2107843" y="242765"/>
                    <a:pt x="2122290" y="241733"/>
                    <a:pt x="2151701" y="261857"/>
                  </a:cubicBezTo>
                  <a:cubicBezTo>
                    <a:pt x="2153248" y="262889"/>
                    <a:pt x="2154281" y="263405"/>
                    <a:pt x="2155312" y="264437"/>
                  </a:cubicBezTo>
                  <a:cubicBezTo>
                    <a:pt x="2205363" y="300555"/>
                    <a:pt x="2198139" y="316034"/>
                    <a:pt x="2177500" y="353701"/>
                  </a:cubicBezTo>
                  <a:cubicBezTo>
                    <a:pt x="2158925" y="387755"/>
                    <a:pt x="2141381" y="422842"/>
                    <a:pt x="2122290" y="456896"/>
                  </a:cubicBezTo>
                  <a:cubicBezTo>
                    <a:pt x="2112487" y="474955"/>
                    <a:pt x="2114550" y="490435"/>
                    <a:pt x="2126934" y="505914"/>
                  </a:cubicBezTo>
                  <a:cubicBezTo>
                    <a:pt x="2140865" y="522941"/>
                    <a:pt x="2156345" y="538421"/>
                    <a:pt x="2173372" y="551836"/>
                  </a:cubicBezTo>
                  <a:cubicBezTo>
                    <a:pt x="2187819" y="563187"/>
                    <a:pt x="2202783" y="564735"/>
                    <a:pt x="2219810" y="555964"/>
                  </a:cubicBezTo>
                  <a:cubicBezTo>
                    <a:pt x="2258508" y="534809"/>
                    <a:pt x="2297722" y="514170"/>
                    <a:pt x="2336937" y="494046"/>
                  </a:cubicBezTo>
                  <a:cubicBezTo>
                    <a:pt x="2364799" y="479599"/>
                    <a:pt x="2380795" y="482695"/>
                    <a:pt x="2400917" y="507462"/>
                  </a:cubicBezTo>
                  <a:cubicBezTo>
                    <a:pt x="2408141" y="515717"/>
                    <a:pt x="2414849" y="524489"/>
                    <a:pt x="2420525" y="533777"/>
                  </a:cubicBezTo>
                  <a:cubicBezTo>
                    <a:pt x="2434972" y="556480"/>
                    <a:pt x="2433424" y="571443"/>
                    <a:pt x="2415365" y="591566"/>
                  </a:cubicBezTo>
                  <a:cubicBezTo>
                    <a:pt x="2384406" y="625105"/>
                    <a:pt x="2353448" y="659159"/>
                    <a:pt x="2321973" y="692182"/>
                  </a:cubicBezTo>
                  <a:cubicBezTo>
                    <a:pt x="2310106" y="704565"/>
                    <a:pt x="2307526" y="717981"/>
                    <a:pt x="2313718" y="733460"/>
                  </a:cubicBezTo>
                  <a:cubicBezTo>
                    <a:pt x="2323005" y="755647"/>
                    <a:pt x="2334357" y="776286"/>
                    <a:pt x="2349320" y="795377"/>
                  </a:cubicBezTo>
                  <a:cubicBezTo>
                    <a:pt x="2361187" y="810857"/>
                    <a:pt x="2375635" y="814984"/>
                    <a:pt x="2394726" y="810341"/>
                  </a:cubicBezTo>
                  <a:cubicBezTo>
                    <a:pt x="2438584" y="799505"/>
                    <a:pt x="2482958" y="789701"/>
                    <a:pt x="2526816" y="780414"/>
                  </a:cubicBezTo>
                  <a:cubicBezTo>
                    <a:pt x="2550035" y="775254"/>
                    <a:pt x="2563967" y="781962"/>
                    <a:pt x="2575834" y="803117"/>
                  </a:cubicBezTo>
                  <a:cubicBezTo>
                    <a:pt x="2582026" y="814468"/>
                    <a:pt x="2587186" y="826336"/>
                    <a:pt x="2591313" y="838719"/>
                  </a:cubicBezTo>
                  <a:cubicBezTo>
                    <a:pt x="2600085" y="867098"/>
                    <a:pt x="2595441" y="880514"/>
                    <a:pt x="2570158" y="896509"/>
                  </a:cubicBezTo>
                  <a:cubicBezTo>
                    <a:pt x="2534040" y="919212"/>
                    <a:pt x="2498437" y="942947"/>
                    <a:pt x="2461287" y="964102"/>
                  </a:cubicBezTo>
                  <a:cubicBezTo>
                    <a:pt x="2440132" y="976485"/>
                    <a:pt x="2434456" y="992997"/>
                    <a:pt x="2438068" y="1014668"/>
                  </a:cubicBezTo>
                  <a:cubicBezTo>
                    <a:pt x="2441164" y="1034791"/>
                    <a:pt x="2446840" y="1054398"/>
                    <a:pt x="2454063" y="1073489"/>
                  </a:cubicBezTo>
                  <a:cubicBezTo>
                    <a:pt x="2460771" y="1091032"/>
                    <a:pt x="2472638" y="1100320"/>
                    <a:pt x="2492762" y="1100836"/>
                  </a:cubicBezTo>
                  <a:cubicBezTo>
                    <a:pt x="2538168" y="1101352"/>
                    <a:pt x="2583058" y="1104448"/>
                    <a:pt x="2628464" y="1105996"/>
                  </a:cubicBezTo>
                  <a:cubicBezTo>
                    <a:pt x="2653230" y="1107028"/>
                    <a:pt x="2665614" y="1116831"/>
                    <a:pt x="2672322" y="1140566"/>
                  </a:cubicBezTo>
                  <a:cubicBezTo>
                    <a:pt x="2676449" y="1153982"/>
                    <a:pt x="2677998" y="1167913"/>
                    <a:pt x="2677998" y="1182360"/>
                  </a:cubicBezTo>
                  <a:cubicBezTo>
                    <a:pt x="2677998" y="1210223"/>
                    <a:pt x="2670258" y="1221575"/>
                    <a:pt x="2644459" y="1229830"/>
                  </a:cubicBezTo>
                  <a:cubicBezTo>
                    <a:pt x="2603697" y="1242730"/>
                    <a:pt x="2562934" y="1255113"/>
                    <a:pt x="2522172" y="1267497"/>
                  </a:cubicBezTo>
                  <a:cubicBezTo>
                    <a:pt x="2492762" y="1276268"/>
                    <a:pt x="2485022" y="1285556"/>
                    <a:pt x="2483990" y="1315998"/>
                  </a:cubicBezTo>
                  <a:cubicBezTo>
                    <a:pt x="2483474" y="1337153"/>
                    <a:pt x="2481926" y="1358824"/>
                    <a:pt x="2486570" y="1379980"/>
                  </a:cubicBezTo>
                  <a:cubicBezTo>
                    <a:pt x="2489666" y="1394427"/>
                    <a:pt x="2498437" y="1403199"/>
                    <a:pt x="2512885" y="1407842"/>
                  </a:cubicBezTo>
                  <a:cubicBezTo>
                    <a:pt x="2555711" y="1420742"/>
                    <a:pt x="2598537" y="1433641"/>
                    <a:pt x="2641363" y="1447057"/>
                  </a:cubicBezTo>
                  <a:cubicBezTo>
                    <a:pt x="2671290" y="1456344"/>
                    <a:pt x="2678514" y="1466664"/>
                    <a:pt x="2677998" y="1498138"/>
                  </a:cubicBezTo>
                  <a:cubicBezTo>
                    <a:pt x="2677998" y="1501234"/>
                    <a:pt x="2677998" y="1504330"/>
                    <a:pt x="2677998" y="1507426"/>
                  </a:cubicBezTo>
                  <a:cubicBezTo>
                    <a:pt x="2675934" y="1555928"/>
                    <a:pt x="2660454" y="1571407"/>
                    <a:pt x="2611952" y="1572955"/>
                  </a:cubicBezTo>
                  <a:cubicBezTo>
                    <a:pt x="2571190" y="1573987"/>
                    <a:pt x="2530944" y="1576051"/>
                    <a:pt x="2490182" y="1576567"/>
                  </a:cubicBezTo>
                  <a:cubicBezTo>
                    <a:pt x="2474702" y="1577083"/>
                    <a:pt x="2463867" y="1583791"/>
                    <a:pt x="2457675" y="1596690"/>
                  </a:cubicBezTo>
                  <a:cubicBezTo>
                    <a:pt x="2446324" y="1620941"/>
                    <a:pt x="2439100" y="1646224"/>
                    <a:pt x="2437036" y="1673055"/>
                  </a:cubicBezTo>
                  <a:cubicBezTo>
                    <a:pt x="2435488" y="1690082"/>
                    <a:pt x="2442712" y="1701434"/>
                    <a:pt x="2457159" y="1710205"/>
                  </a:cubicBezTo>
                  <a:cubicBezTo>
                    <a:pt x="2493278" y="1732392"/>
                    <a:pt x="2528880" y="1754579"/>
                    <a:pt x="2564483" y="1777282"/>
                  </a:cubicBezTo>
                  <a:cubicBezTo>
                    <a:pt x="2596989" y="1797405"/>
                    <a:pt x="2601117" y="1809789"/>
                    <a:pt x="2588733" y="1845907"/>
                  </a:cubicBezTo>
                  <a:cubicBezTo>
                    <a:pt x="2584606" y="1858291"/>
                    <a:pt x="2578930" y="1870158"/>
                    <a:pt x="2571706" y="1880994"/>
                  </a:cubicBezTo>
                  <a:cubicBezTo>
                    <a:pt x="2564998" y="1890797"/>
                    <a:pt x="2554163" y="1897505"/>
                    <a:pt x="2538684" y="1897505"/>
                  </a:cubicBezTo>
                  <a:close/>
                  <a:moveTo>
                    <a:pt x="1338521" y="2312867"/>
                  </a:moveTo>
                  <a:cubicBezTo>
                    <a:pt x="1869461" y="2314931"/>
                    <a:pt x="2317329" y="1887701"/>
                    <a:pt x="2316814" y="1335605"/>
                  </a:cubicBezTo>
                  <a:cubicBezTo>
                    <a:pt x="2316298" y="792797"/>
                    <a:pt x="1880813" y="359892"/>
                    <a:pt x="1340068" y="359376"/>
                  </a:cubicBezTo>
                  <a:cubicBezTo>
                    <a:pt x="796228" y="358860"/>
                    <a:pt x="363839" y="794861"/>
                    <a:pt x="361775" y="1331994"/>
                  </a:cubicBezTo>
                  <a:cubicBezTo>
                    <a:pt x="359711" y="1882026"/>
                    <a:pt x="806032" y="2314415"/>
                    <a:pt x="1338521" y="2312867"/>
                  </a:cubicBezTo>
                  <a:close/>
                </a:path>
              </a:pathLst>
            </a:custGeom>
            <a:solidFill>
              <a:schemeClr val="accent2"/>
            </a:solidFill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D3BF128F-BFE6-55B2-CBC4-D50B413D97FD}"/>
              </a:ext>
            </a:extLst>
          </p:cNvPr>
          <p:cNvSpPr/>
          <p:nvPr/>
        </p:nvSpPr>
        <p:spPr>
          <a:xfrm rot="17351654">
            <a:off x="2050183" y="4669350"/>
            <a:ext cx="407860" cy="995428"/>
          </a:xfrm>
          <a:custGeom>
            <a:avLst/>
            <a:gdLst>
              <a:gd name="connsiteX0" fmla="*/ 0 w 428234"/>
              <a:gd name="connsiteY0" fmla="*/ 181070 h 1045153"/>
              <a:gd name="connsiteX1" fmla="*/ 105021 w 428234"/>
              <a:gd name="connsiteY1" fmla="*/ 0 h 1045153"/>
              <a:gd name="connsiteX2" fmla="*/ 210041 w 428234"/>
              <a:gd name="connsiteY2" fmla="*/ 181070 h 1045153"/>
              <a:gd name="connsiteX3" fmla="*/ 126242 w 428234"/>
              <a:gd name="connsiteY3" fmla="*/ 181070 h 1045153"/>
              <a:gd name="connsiteX4" fmla="*/ 132696 w 428234"/>
              <a:gd name="connsiteY4" fmla="*/ 243601 h 1045153"/>
              <a:gd name="connsiteX5" fmla="*/ 428234 w 428234"/>
              <a:gd name="connsiteY5" fmla="*/ 1011958 h 1045153"/>
              <a:gd name="connsiteX6" fmla="*/ 379544 w 428234"/>
              <a:gd name="connsiteY6" fmla="*/ 1045153 h 1045153"/>
              <a:gd name="connsiteX7" fmla="*/ 74311 w 428234"/>
              <a:gd name="connsiteY7" fmla="*/ 251592 h 1045153"/>
              <a:gd name="connsiteX8" fmla="*/ 67033 w 428234"/>
              <a:gd name="connsiteY8" fmla="*/ 181070 h 1045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28234" h="1045153">
                <a:moveTo>
                  <a:pt x="0" y="181070"/>
                </a:moveTo>
                <a:lnTo>
                  <a:pt x="105021" y="0"/>
                </a:lnTo>
                <a:lnTo>
                  <a:pt x="210041" y="181070"/>
                </a:lnTo>
                <a:lnTo>
                  <a:pt x="126242" y="181070"/>
                </a:lnTo>
                <a:lnTo>
                  <a:pt x="132696" y="243601"/>
                </a:lnTo>
                <a:cubicBezTo>
                  <a:pt x="170332" y="518604"/>
                  <a:pt x="271275" y="781724"/>
                  <a:pt x="428234" y="1011958"/>
                </a:cubicBezTo>
                <a:lnTo>
                  <a:pt x="379544" y="1045153"/>
                </a:lnTo>
                <a:cubicBezTo>
                  <a:pt x="217436" y="807367"/>
                  <a:pt x="113182" y="535616"/>
                  <a:pt x="74311" y="251592"/>
                </a:cubicBezTo>
                <a:lnTo>
                  <a:pt x="67033" y="18107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37F3067-76FC-BF52-FEAC-AA2C932C9DDC}"/>
              </a:ext>
            </a:extLst>
          </p:cNvPr>
          <p:cNvGrpSpPr/>
          <p:nvPr/>
        </p:nvGrpSpPr>
        <p:grpSpPr>
          <a:xfrm>
            <a:off x="361114" y="1642715"/>
            <a:ext cx="3738175" cy="3565508"/>
            <a:chOff x="661849" y="2036077"/>
            <a:chExt cx="3924909" cy="3743617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A346780-5A44-FA09-415D-97184EA7BA02}"/>
                </a:ext>
              </a:extLst>
            </p:cNvPr>
            <p:cNvSpPr/>
            <p:nvPr/>
          </p:nvSpPr>
          <p:spPr>
            <a:xfrm rot="5400000">
              <a:off x="1916500" y="1727617"/>
              <a:ext cx="428234" cy="1045153"/>
            </a:xfrm>
            <a:custGeom>
              <a:avLst/>
              <a:gdLst>
                <a:gd name="connsiteX0" fmla="*/ 0 w 428234"/>
                <a:gd name="connsiteY0" fmla="*/ 181070 h 1045153"/>
                <a:gd name="connsiteX1" fmla="*/ 105021 w 428234"/>
                <a:gd name="connsiteY1" fmla="*/ 0 h 1045153"/>
                <a:gd name="connsiteX2" fmla="*/ 210041 w 428234"/>
                <a:gd name="connsiteY2" fmla="*/ 181070 h 1045153"/>
                <a:gd name="connsiteX3" fmla="*/ 126242 w 428234"/>
                <a:gd name="connsiteY3" fmla="*/ 181070 h 1045153"/>
                <a:gd name="connsiteX4" fmla="*/ 132696 w 428234"/>
                <a:gd name="connsiteY4" fmla="*/ 243601 h 1045153"/>
                <a:gd name="connsiteX5" fmla="*/ 428234 w 428234"/>
                <a:gd name="connsiteY5" fmla="*/ 1011958 h 1045153"/>
                <a:gd name="connsiteX6" fmla="*/ 379544 w 428234"/>
                <a:gd name="connsiteY6" fmla="*/ 1045153 h 1045153"/>
                <a:gd name="connsiteX7" fmla="*/ 74311 w 428234"/>
                <a:gd name="connsiteY7" fmla="*/ 251592 h 1045153"/>
                <a:gd name="connsiteX8" fmla="*/ 67033 w 428234"/>
                <a:gd name="connsiteY8" fmla="*/ 181070 h 1045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8234" h="1045153">
                  <a:moveTo>
                    <a:pt x="0" y="181070"/>
                  </a:moveTo>
                  <a:lnTo>
                    <a:pt x="105021" y="0"/>
                  </a:lnTo>
                  <a:lnTo>
                    <a:pt x="210041" y="181070"/>
                  </a:lnTo>
                  <a:lnTo>
                    <a:pt x="126242" y="181070"/>
                  </a:lnTo>
                  <a:lnTo>
                    <a:pt x="132696" y="243601"/>
                  </a:lnTo>
                  <a:cubicBezTo>
                    <a:pt x="170332" y="518604"/>
                    <a:pt x="271275" y="781724"/>
                    <a:pt x="428234" y="1011958"/>
                  </a:cubicBezTo>
                  <a:lnTo>
                    <a:pt x="379544" y="1045153"/>
                  </a:lnTo>
                  <a:cubicBezTo>
                    <a:pt x="217436" y="807367"/>
                    <a:pt x="113182" y="535616"/>
                    <a:pt x="74311" y="251592"/>
                  </a:cubicBezTo>
                  <a:lnTo>
                    <a:pt x="67033" y="18107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958CF2DB-A31F-6134-D655-AD65077B4E53}"/>
                </a:ext>
              </a:extLst>
            </p:cNvPr>
            <p:cNvSpPr/>
            <p:nvPr/>
          </p:nvSpPr>
          <p:spPr>
            <a:xfrm rot="7956445">
              <a:off x="3190336" y="1806627"/>
              <a:ext cx="428234" cy="1045153"/>
            </a:xfrm>
            <a:custGeom>
              <a:avLst/>
              <a:gdLst>
                <a:gd name="connsiteX0" fmla="*/ 0 w 428234"/>
                <a:gd name="connsiteY0" fmla="*/ 181070 h 1045153"/>
                <a:gd name="connsiteX1" fmla="*/ 105021 w 428234"/>
                <a:gd name="connsiteY1" fmla="*/ 0 h 1045153"/>
                <a:gd name="connsiteX2" fmla="*/ 210041 w 428234"/>
                <a:gd name="connsiteY2" fmla="*/ 181070 h 1045153"/>
                <a:gd name="connsiteX3" fmla="*/ 126242 w 428234"/>
                <a:gd name="connsiteY3" fmla="*/ 181070 h 1045153"/>
                <a:gd name="connsiteX4" fmla="*/ 132696 w 428234"/>
                <a:gd name="connsiteY4" fmla="*/ 243601 h 1045153"/>
                <a:gd name="connsiteX5" fmla="*/ 428234 w 428234"/>
                <a:gd name="connsiteY5" fmla="*/ 1011958 h 1045153"/>
                <a:gd name="connsiteX6" fmla="*/ 379544 w 428234"/>
                <a:gd name="connsiteY6" fmla="*/ 1045153 h 1045153"/>
                <a:gd name="connsiteX7" fmla="*/ 74311 w 428234"/>
                <a:gd name="connsiteY7" fmla="*/ 251592 h 1045153"/>
                <a:gd name="connsiteX8" fmla="*/ 67033 w 428234"/>
                <a:gd name="connsiteY8" fmla="*/ 181070 h 1045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8234" h="1045153">
                  <a:moveTo>
                    <a:pt x="0" y="181070"/>
                  </a:moveTo>
                  <a:lnTo>
                    <a:pt x="105021" y="0"/>
                  </a:lnTo>
                  <a:lnTo>
                    <a:pt x="210041" y="181070"/>
                  </a:lnTo>
                  <a:lnTo>
                    <a:pt x="126242" y="181070"/>
                  </a:lnTo>
                  <a:lnTo>
                    <a:pt x="132696" y="243601"/>
                  </a:lnTo>
                  <a:cubicBezTo>
                    <a:pt x="170332" y="518604"/>
                    <a:pt x="271275" y="781724"/>
                    <a:pt x="428234" y="1011958"/>
                  </a:cubicBezTo>
                  <a:lnTo>
                    <a:pt x="379544" y="1045153"/>
                  </a:lnTo>
                  <a:cubicBezTo>
                    <a:pt x="217436" y="807367"/>
                    <a:pt x="113182" y="535616"/>
                    <a:pt x="74311" y="251592"/>
                  </a:cubicBezTo>
                  <a:lnTo>
                    <a:pt x="67033" y="18107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414E9893-B8C1-BEFA-EE6D-03F12B91AA3D}"/>
                </a:ext>
              </a:extLst>
            </p:cNvPr>
            <p:cNvSpPr/>
            <p:nvPr/>
          </p:nvSpPr>
          <p:spPr>
            <a:xfrm rot="10333252">
              <a:off x="4052300" y="2679658"/>
              <a:ext cx="428234" cy="1045153"/>
            </a:xfrm>
            <a:custGeom>
              <a:avLst/>
              <a:gdLst>
                <a:gd name="connsiteX0" fmla="*/ 0 w 428234"/>
                <a:gd name="connsiteY0" fmla="*/ 181070 h 1045153"/>
                <a:gd name="connsiteX1" fmla="*/ 105021 w 428234"/>
                <a:gd name="connsiteY1" fmla="*/ 0 h 1045153"/>
                <a:gd name="connsiteX2" fmla="*/ 210041 w 428234"/>
                <a:gd name="connsiteY2" fmla="*/ 181070 h 1045153"/>
                <a:gd name="connsiteX3" fmla="*/ 126242 w 428234"/>
                <a:gd name="connsiteY3" fmla="*/ 181070 h 1045153"/>
                <a:gd name="connsiteX4" fmla="*/ 132696 w 428234"/>
                <a:gd name="connsiteY4" fmla="*/ 243601 h 1045153"/>
                <a:gd name="connsiteX5" fmla="*/ 428234 w 428234"/>
                <a:gd name="connsiteY5" fmla="*/ 1011958 h 1045153"/>
                <a:gd name="connsiteX6" fmla="*/ 379544 w 428234"/>
                <a:gd name="connsiteY6" fmla="*/ 1045153 h 1045153"/>
                <a:gd name="connsiteX7" fmla="*/ 74311 w 428234"/>
                <a:gd name="connsiteY7" fmla="*/ 251592 h 1045153"/>
                <a:gd name="connsiteX8" fmla="*/ 67033 w 428234"/>
                <a:gd name="connsiteY8" fmla="*/ 181070 h 1045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8234" h="1045153">
                  <a:moveTo>
                    <a:pt x="0" y="181070"/>
                  </a:moveTo>
                  <a:lnTo>
                    <a:pt x="105021" y="0"/>
                  </a:lnTo>
                  <a:lnTo>
                    <a:pt x="210041" y="181070"/>
                  </a:lnTo>
                  <a:lnTo>
                    <a:pt x="126242" y="181070"/>
                  </a:lnTo>
                  <a:lnTo>
                    <a:pt x="132696" y="243601"/>
                  </a:lnTo>
                  <a:cubicBezTo>
                    <a:pt x="170332" y="518604"/>
                    <a:pt x="271275" y="781724"/>
                    <a:pt x="428234" y="1011958"/>
                  </a:cubicBezTo>
                  <a:lnTo>
                    <a:pt x="379544" y="1045153"/>
                  </a:lnTo>
                  <a:cubicBezTo>
                    <a:pt x="217436" y="807367"/>
                    <a:pt x="113182" y="535616"/>
                    <a:pt x="74311" y="251592"/>
                  </a:cubicBezTo>
                  <a:lnTo>
                    <a:pt x="67033" y="18107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60712D41-DA09-7F3E-AC6A-567D53B4F76A}"/>
                </a:ext>
              </a:extLst>
            </p:cNvPr>
            <p:cNvSpPr/>
            <p:nvPr/>
          </p:nvSpPr>
          <p:spPr>
            <a:xfrm rot="12756745">
              <a:off x="4158524" y="3918007"/>
              <a:ext cx="428234" cy="1045153"/>
            </a:xfrm>
            <a:custGeom>
              <a:avLst/>
              <a:gdLst>
                <a:gd name="connsiteX0" fmla="*/ 0 w 428234"/>
                <a:gd name="connsiteY0" fmla="*/ 181070 h 1045153"/>
                <a:gd name="connsiteX1" fmla="*/ 105021 w 428234"/>
                <a:gd name="connsiteY1" fmla="*/ 0 h 1045153"/>
                <a:gd name="connsiteX2" fmla="*/ 210041 w 428234"/>
                <a:gd name="connsiteY2" fmla="*/ 181070 h 1045153"/>
                <a:gd name="connsiteX3" fmla="*/ 126242 w 428234"/>
                <a:gd name="connsiteY3" fmla="*/ 181070 h 1045153"/>
                <a:gd name="connsiteX4" fmla="*/ 132696 w 428234"/>
                <a:gd name="connsiteY4" fmla="*/ 243601 h 1045153"/>
                <a:gd name="connsiteX5" fmla="*/ 428234 w 428234"/>
                <a:gd name="connsiteY5" fmla="*/ 1011958 h 1045153"/>
                <a:gd name="connsiteX6" fmla="*/ 379544 w 428234"/>
                <a:gd name="connsiteY6" fmla="*/ 1045153 h 1045153"/>
                <a:gd name="connsiteX7" fmla="*/ 74311 w 428234"/>
                <a:gd name="connsiteY7" fmla="*/ 251592 h 1045153"/>
                <a:gd name="connsiteX8" fmla="*/ 67033 w 428234"/>
                <a:gd name="connsiteY8" fmla="*/ 181070 h 1045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8234" h="1045153">
                  <a:moveTo>
                    <a:pt x="0" y="181070"/>
                  </a:moveTo>
                  <a:lnTo>
                    <a:pt x="105021" y="0"/>
                  </a:lnTo>
                  <a:lnTo>
                    <a:pt x="210041" y="181070"/>
                  </a:lnTo>
                  <a:lnTo>
                    <a:pt x="126242" y="181070"/>
                  </a:lnTo>
                  <a:lnTo>
                    <a:pt x="132696" y="243601"/>
                  </a:lnTo>
                  <a:cubicBezTo>
                    <a:pt x="170332" y="518604"/>
                    <a:pt x="271275" y="781724"/>
                    <a:pt x="428234" y="1011958"/>
                  </a:cubicBezTo>
                  <a:lnTo>
                    <a:pt x="379544" y="1045153"/>
                  </a:lnTo>
                  <a:cubicBezTo>
                    <a:pt x="217436" y="807367"/>
                    <a:pt x="113182" y="535616"/>
                    <a:pt x="74311" y="251592"/>
                  </a:cubicBezTo>
                  <a:lnTo>
                    <a:pt x="67033" y="18107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284EF167-81BA-998B-C783-9CEDD3E5125C}"/>
                </a:ext>
              </a:extLst>
            </p:cNvPr>
            <p:cNvSpPr/>
            <p:nvPr/>
          </p:nvSpPr>
          <p:spPr>
            <a:xfrm rot="19908099">
              <a:off x="1190513" y="4734541"/>
              <a:ext cx="428234" cy="1045153"/>
            </a:xfrm>
            <a:custGeom>
              <a:avLst/>
              <a:gdLst>
                <a:gd name="connsiteX0" fmla="*/ 0 w 428234"/>
                <a:gd name="connsiteY0" fmla="*/ 181070 h 1045153"/>
                <a:gd name="connsiteX1" fmla="*/ 105021 w 428234"/>
                <a:gd name="connsiteY1" fmla="*/ 0 h 1045153"/>
                <a:gd name="connsiteX2" fmla="*/ 210041 w 428234"/>
                <a:gd name="connsiteY2" fmla="*/ 181070 h 1045153"/>
                <a:gd name="connsiteX3" fmla="*/ 126242 w 428234"/>
                <a:gd name="connsiteY3" fmla="*/ 181070 h 1045153"/>
                <a:gd name="connsiteX4" fmla="*/ 132696 w 428234"/>
                <a:gd name="connsiteY4" fmla="*/ 243601 h 1045153"/>
                <a:gd name="connsiteX5" fmla="*/ 428234 w 428234"/>
                <a:gd name="connsiteY5" fmla="*/ 1011958 h 1045153"/>
                <a:gd name="connsiteX6" fmla="*/ 379544 w 428234"/>
                <a:gd name="connsiteY6" fmla="*/ 1045153 h 1045153"/>
                <a:gd name="connsiteX7" fmla="*/ 74311 w 428234"/>
                <a:gd name="connsiteY7" fmla="*/ 251592 h 1045153"/>
                <a:gd name="connsiteX8" fmla="*/ 67033 w 428234"/>
                <a:gd name="connsiteY8" fmla="*/ 181070 h 1045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8234" h="1045153">
                  <a:moveTo>
                    <a:pt x="0" y="181070"/>
                  </a:moveTo>
                  <a:lnTo>
                    <a:pt x="105021" y="0"/>
                  </a:lnTo>
                  <a:lnTo>
                    <a:pt x="210041" y="181070"/>
                  </a:lnTo>
                  <a:lnTo>
                    <a:pt x="126242" y="181070"/>
                  </a:lnTo>
                  <a:lnTo>
                    <a:pt x="132696" y="243601"/>
                  </a:lnTo>
                  <a:cubicBezTo>
                    <a:pt x="170332" y="518604"/>
                    <a:pt x="271275" y="781724"/>
                    <a:pt x="428234" y="1011958"/>
                  </a:cubicBezTo>
                  <a:lnTo>
                    <a:pt x="379544" y="1045153"/>
                  </a:lnTo>
                  <a:cubicBezTo>
                    <a:pt x="217436" y="807367"/>
                    <a:pt x="113182" y="535616"/>
                    <a:pt x="74311" y="251592"/>
                  </a:cubicBezTo>
                  <a:lnTo>
                    <a:pt x="67033" y="18107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94D88B0D-65BB-E92A-4DDA-2AEA5499DE82}"/>
                </a:ext>
              </a:extLst>
            </p:cNvPr>
            <p:cNvSpPr/>
            <p:nvPr/>
          </p:nvSpPr>
          <p:spPr>
            <a:xfrm rot="684906">
              <a:off x="663494" y="3626653"/>
              <a:ext cx="428234" cy="1045153"/>
            </a:xfrm>
            <a:custGeom>
              <a:avLst/>
              <a:gdLst>
                <a:gd name="connsiteX0" fmla="*/ 0 w 428234"/>
                <a:gd name="connsiteY0" fmla="*/ 181070 h 1045153"/>
                <a:gd name="connsiteX1" fmla="*/ 105021 w 428234"/>
                <a:gd name="connsiteY1" fmla="*/ 0 h 1045153"/>
                <a:gd name="connsiteX2" fmla="*/ 210041 w 428234"/>
                <a:gd name="connsiteY2" fmla="*/ 181070 h 1045153"/>
                <a:gd name="connsiteX3" fmla="*/ 126242 w 428234"/>
                <a:gd name="connsiteY3" fmla="*/ 181070 h 1045153"/>
                <a:gd name="connsiteX4" fmla="*/ 132696 w 428234"/>
                <a:gd name="connsiteY4" fmla="*/ 243601 h 1045153"/>
                <a:gd name="connsiteX5" fmla="*/ 428234 w 428234"/>
                <a:gd name="connsiteY5" fmla="*/ 1011958 h 1045153"/>
                <a:gd name="connsiteX6" fmla="*/ 379544 w 428234"/>
                <a:gd name="connsiteY6" fmla="*/ 1045153 h 1045153"/>
                <a:gd name="connsiteX7" fmla="*/ 74311 w 428234"/>
                <a:gd name="connsiteY7" fmla="*/ 251592 h 1045153"/>
                <a:gd name="connsiteX8" fmla="*/ 67033 w 428234"/>
                <a:gd name="connsiteY8" fmla="*/ 181070 h 1045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8234" h="1045153">
                  <a:moveTo>
                    <a:pt x="0" y="181070"/>
                  </a:moveTo>
                  <a:lnTo>
                    <a:pt x="105021" y="0"/>
                  </a:lnTo>
                  <a:lnTo>
                    <a:pt x="210041" y="181070"/>
                  </a:lnTo>
                  <a:lnTo>
                    <a:pt x="126242" y="181070"/>
                  </a:lnTo>
                  <a:lnTo>
                    <a:pt x="132696" y="243601"/>
                  </a:lnTo>
                  <a:cubicBezTo>
                    <a:pt x="170332" y="518604"/>
                    <a:pt x="271275" y="781724"/>
                    <a:pt x="428234" y="1011958"/>
                  </a:cubicBezTo>
                  <a:lnTo>
                    <a:pt x="379544" y="1045153"/>
                  </a:lnTo>
                  <a:cubicBezTo>
                    <a:pt x="217436" y="807367"/>
                    <a:pt x="113182" y="535616"/>
                    <a:pt x="74311" y="251592"/>
                  </a:cubicBezTo>
                  <a:lnTo>
                    <a:pt x="67033" y="18107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E38BCF90-7F46-1F02-327E-E720DA3CD282}"/>
                </a:ext>
              </a:extLst>
            </p:cNvPr>
            <p:cNvSpPr/>
            <p:nvPr/>
          </p:nvSpPr>
          <p:spPr>
            <a:xfrm rot="3108399">
              <a:off x="970309" y="2422221"/>
              <a:ext cx="428234" cy="1045153"/>
            </a:xfrm>
            <a:custGeom>
              <a:avLst/>
              <a:gdLst>
                <a:gd name="connsiteX0" fmla="*/ 0 w 428234"/>
                <a:gd name="connsiteY0" fmla="*/ 181070 h 1045153"/>
                <a:gd name="connsiteX1" fmla="*/ 105021 w 428234"/>
                <a:gd name="connsiteY1" fmla="*/ 0 h 1045153"/>
                <a:gd name="connsiteX2" fmla="*/ 210041 w 428234"/>
                <a:gd name="connsiteY2" fmla="*/ 181070 h 1045153"/>
                <a:gd name="connsiteX3" fmla="*/ 126242 w 428234"/>
                <a:gd name="connsiteY3" fmla="*/ 181070 h 1045153"/>
                <a:gd name="connsiteX4" fmla="*/ 132696 w 428234"/>
                <a:gd name="connsiteY4" fmla="*/ 243601 h 1045153"/>
                <a:gd name="connsiteX5" fmla="*/ 428234 w 428234"/>
                <a:gd name="connsiteY5" fmla="*/ 1011958 h 1045153"/>
                <a:gd name="connsiteX6" fmla="*/ 379544 w 428234"/>
                <a:gd name="connsiteY6" fmla="*/ 1045153 h 1045153"/>
                <a:gd name="connsiteX7" fmla="*/ 74311 w 428234"/>
                <a:gd name="connsiteY7" fmla="*/ 251592 h 1045153"/>
                <a:gd name="connsiteX8" fmla="*/ 67033 w 428234"/>
                <a:gd name="connsiteY8" fmla="*/ 181070 h 1045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8234" h="1045153">
                  <a:moveTo>
                    <a:pt x="0" y="181070"/>
                  </a:moveTo>
                  <a:lnTo>
                    <a:pt x="105021" y="0"/>
                  </a:lnTo>
                  <a:lnTo>
                    <a:pt x="210041" y="181070"/>
                  </a:lnTo>
                  <a:lnTo>
                    <a:pt x="126242" y="181070"/>
                  </a:lnTo>
                  <a:lnTo>
                    <a:pt x="132696" y="243601"/>
                  </a:lnTo>
                  <a:cubicBezTo>
                    <a:pt x="170332" y="518604"/>
                    <a:pt x="271275" y="781724"/>
                    <a:pt x="428234" y="1011958"/>
                  </a:cubicBezTo>
                  <a:lnTo>
                    <a:pt x="379544" y="1045153"/>
                  </a:lnTo>
                  <a:cubicBezTo>
                    <a:pt x="217436" y="807367"/>
                    <a:pt x="113182" y="535616"/>
                    <a:pt x="74311" y="251592"/>
                  </a:cubicBezTo>
                  <a:lnTo>
                    <a:pt x="67033" y="18107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B4FBF94F-95B9-EB56-EE96-9A64883AFD72}"/>
                </a:ext>
              </a:extLst>
            </p:cNvPr>
            <p:cNvSpPr/>
            <p:nvPr/>
          </p:nvSpPr>
          <p:spPr>
            <a:xfrm rot="14990261">
              <a:off x="3487945" y="4889157"/>
              <a:ext cx="428234" cy="1045153"/>
            </a:xfrm>
            <a:custGeom>
              <a:avLst/>
              <a:gdLst>
                <a:gd name="connsiteX0" fmla="*/ 0 w 428234"/>
                <a:gd name="connsiteY0" fmla="*/ 181070 h 1045153"/>
                <a:gd name="connsiteX1" fmla="*/ 105021 w 428234"/>
                <a:gd name="connsiteY1" fmla="*/ 0 h 1045153"/>
                <a:gd name="connsiteX2" fmla="*/ 210041 w 428234"/>
                <a:gd name="connsiteY2" fmla="*/ 181070 h 1045153"/>
                <a:gd name="connsiteX3" fmla="*/ 126242 w 428234"/>
                <a:gd name="connsiteY3" fmla="*/ 181070 h 1045153"/>
                <a:gd name="connsiteX4" fmla="*/ 132696 w 428234"/>
                <a:gd name="connsiteY4" fmla="*/ 243601 h 1045153"/>
                <a:gd name="connsiteX5" fmla="*/ 428234 w 428234"/>
                <a:gd name="connsiteY5" fmla="*/ 1011958 h 1045153"/>
                <a:gd name="connsiteX6" fmla="*/ 379544 w 428234"/>
                <a:gd name="connsiteY6" fmla="*/ 1045153 h 1045153"/>
                <a:gd name="connsiteX7" fmla="*/ 74311 w 428234"/>
                <a:gd name="connsiteY7" fmla="*/ 251592 h 1045153"/>
                <a:gd name="connsiteX8" fmla="*/ 67033 w 428234"/>
                <a:gd name="connsiteY8" fmla="*/ 181070 h 1045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8234" h="1045153">
                  <a:moveTo>
                    <a:pt x="0" y="181070"/>
                  </a:moveTo>
                  <a:lnTo>
                    <a:pt x="105021" y="0"/>
                  </a:lnTo>
                  <a:lnTo>
                    <a:pt x="210041" y="181070"/>
                  </a:lnTo>
                  <a:lnTo>
                    <a:pt x="126242" y="181070"/>
                  </a:lnTo>
                  <a:lnTo>
                    <a:pt x="132696" y="243601"/>
                  </a:lnTo>
                  <a:cubicBezTo>
                    <a:pt x="170332" y="518604"/>
                    <a:pt x="271275" y="781724"/>
                    <a:pt x="428234" y="1011958"/>
                  </a:cubicBezTo>
                  <a:lnTo>
                    <a:pt x="379544" y="1045153"/>
                  </a:lnTo>
                  <a:cubicBezTo>
                    <a:pt x="217436" y="807367"/>
                    <a:pt x="113182" y="535616"/>
                    <a:pt x="74311" y="251592"/>
                  </a:cubicBezTo>
                  <a:lnTo>
                    <a:pt x="67033" y="18107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4" name="Block Arc 33">
            <a:extLst>
              <a:ext uri="{FF2B5EF4-FFF2-40B4-BE49-F238E27FC236}">
                <a16:creationId xmlns:a16="http://schemas.microsoft.com/office/drawing/2014/main" id="{8E7304E4-7445-74C0-BDE0-DEEAAA417D43}"/>
              </a:ext>
            </a:extLst>
          </p:cNvPr>
          <p:cNvSpPr/>
          <p:nvPr/>
        </p:nvSpPr>
        <p:spPr>
          <a:xfrm>
            <a:off x="263568" y="1406652"/>
            <a:ext cx="4146436" cy="4146436"/>
          </a:xfrm>
          <a:prstGeom prst="blockArc">
            <a:avLst>
              <a:gd name="adj1" fmla="val 17815334"/>
              <a:gd name="adj2" fmla="val 3714651"/>
              <a:gd name="adj3" fmla="val 1933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EAC56084-324B-DD69-3539-0BBACBB9E5C9}"/>
              </a:ext>
            </a:extLst>
          </p:cNvPr>
          <p:cNvSpPr/>
          <p:nvPr/>
        </p:nvSpPr>
        <p:spPr>
          <a:xfrm>
            <a:off x="4372639" y="1984678"/>
            <a:ext cx="7143185" cy="534154"/>
          </a:xfrm>
          <a:custGeom>
            <a:avLst/>
            <a:gdLst>
              <a:gd name="connsiteX0" fmla="*/ 0 w 2227153"/>
              <a:gd name="connsiteY0" fmla="*/ 552261 h 552261"/>
              <a:gd name="connsiteX1" fmla="*/ 832919 w 2227153"/>
              <a:gd name="connsiteY1" fmla="*/ 27160 h 552261"/>
              <a:gd name="connsiteX2" fmla="*/ 2227153 w 2227153"/>
              <a:gd name="connsiteY2" fmla="*/ 0 h 552261"/>
              <a:gd name="connsiteX3" fmla="*/ 2227153 w 2227153"/>
              <a:gd name="connsiteY3" fmla="*/ 0 h 552261"/>
              <a:gd name="connsiteX0" fmla="*/ 0 w 2227153"/>
              <a:gd name="connsiteY0" fmla="*/ 552261 h 552261"/>
              <a:gd name="connsiteX1" fmla="*/ 832919 w 2227153"/>
              <a:gd name="connsiteY1" fmla="*/ 27160 h 552261"/>
              <a:gd name="connsiteX2" fmla="*/ 2227153 w 2227153"/>
              <a:gd name="connsiteY2" fmla="*/ 0 h 552261"/>
              <a:gd name="connsiteX3" fmla="*/ 2227153 w 2227153"/>
              <a:gd name="connsiteY3" fmla="*/ 36214 h 552261"/>
              <a:gd name="connsiteX0" fmla="*/ 0 w 2227153"/>
              <a:gd name="connsiteY0" fmla="*/ 552261 h 552261"/>
              <a:gd name="connsiteX1" fmla="*/ 832919 w 2227153"/>
              <a:gd name="connsiteY1" fmla="*/ 27160 h 552261"/>
              <a:gd name="connsiteX2" fmla="*/ 2227153 w 2227153"/>
              <a:gd name="connsiteY2" fmla="*/ 0 h 552261"/>
              <a:gd name="connsiteX0" fmla="*/ 0 w 2227153"/>
              <a:gd name="connsiteY0" fmla="*/ 534154 h 534154"/>
              <a:gd name="connsiteX1" fmla="*/ 832919 w 2227153"/>
              <a:gd name="connsiteY1" fmla="*/ 9053 h 534154"/>
              <a:gd name="connsiteX2" fmla="*/ 2227153 w 2227153"/>
              <a:gd name="connsiteY2" fmla="*/ 0 h 534154"/>
              <a:gd name="connsiteX0" fmla="*/ 0 w 6581870"/>
              <a:gd name="connsiteY0" fmla="*/ 552261 h 552261"/>
              <a:gd name="connsiteX1" fmla="*/ 832919 w 6581870"/>
              <a:gd name="connsiteY1" fmla="*/ 27160 h 552261"/>
              <a:gd name="connsiteX2" fmla="*/ 6581870 w 6581870"/>
              <a:gd name="connsiteY2" fmla="*/ 0 h 552261"/>
              <a:gd name="connsiteX0" fmla="*/ 0 w 6581870"/>
              <a:gd name="connsiteY0" fmla="*/ 534154 h 534154"/>
              <a:gd name="connsiteX1" fmla="*/ 832919 w 6581870"/>
              <a:gd name="connsiteY1" fmla="*/ 9053 h 534154"/>
              <a:gd name="connsiteX2" fmla="*/ 6581870 w 6581870"/>
              <a:gd name="connsiteY2" fmla="*/ 0 h 534154"/>
              <a:gd name="connsiteX0" fmla="*/ 0 w 7143185"/>
              <a:gd name="connsiteY0" fmla="*/ 534154 h 534154"/>
              <a:gd name="connsiteX1" fmla="*/ 832919 w 7143185"/>
              <a:gd name="connsiteY1" fmla="*/ 9053 h 534154"/>
              <a:gd name="connsiteX2" fmla="*/ 7143185 w 7143185"/>
              <a:gd name="connsiteY2" fmla="*/ 0 h 5341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143185" h="534154">
                <a:moveTo>
                  <a:pt x="0" y="534154"/>
                </a:moveTo>
                <a:lnTo>
                  <a:pt x="832919" y="9053"/>
                </a:lnTo>
                <a:lnTo>
                  <a:pt x="7143185" y="0"/>
                </a:lnTo>
              </a:path>
            </a:pathLst>
          </a:cu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DA57BA46-A620-EF1A-347D-CB2EB71BDF0E}"/>
              </a:ext>
            </a:extLst>
          </p:cNvPr>
          <p:cNvSpPr/>
          <p:nvPr/>
        </p:nvSpPr>
        <p:spPr>
          <a:xfrm flipV="1">
            <a:off x="4372640" y="1473228"/>
            <a:ext cx="7143185" cy="534154"/>
          </a:xfrm>
          <a:custGeom>
            <a:avLst/>
            <a:gdLst>
              <a:gd name="connsiteX0" fmla="*/ 0 w 2227153"/>
              <a:gd name="connsiteY0" fmla="*/ 552261 h 552261"/>
              <a:gd name="connsiteX1" fmla="*/ 832919 w 2227153"/>
              <a:gd name="connsiteY1" fmla="*/ 27160 h 552261"/>
              <a:gd name="connsiteX2" fmla="*/ 2227153 w 2227153"/>
              <a:gd name="connsiteY2" fmla="*/ 0 h 552261"/>
              <a:gd name="connsiteX3" fmla="*/ 2227153 w 2227153"/>
              <a:gd name="connsiteY3" fmla="*/ 0 h 552261"/>
              <a:gd name="connsiteX0" fmla="*/ 0 w 2227153"/>
              <a:gd name="connsiteY0" fmla="*/ 552261 h 552261"/>
              <a:gd name="connsiteX1" fmla="*/ 832919 w 2227153"/>
              <a:gd name="connsiteY1" fmla="*/ 27160 h 552261"/>
              <a:gd name="connsiteX2" fmla="*/ 2227153 w 2227153"/>
              <a:gd name="connsiteY2" fmla="*/ 0 h 552261"/>
              <a:gd name="connsiteX3" fmla="*/ 2227153 w 2227153"/>
              <a:gd name="connsiteY3" fmla="*/ 36214 h 552261"/>
              <a:gd name="connsiteX0" fmla="*/ 0 w 2227153"/>
              <a:gd name="connsiteY0" fmla="*/ 552261 h 552261"/>
              <a:gd name="connsiteX1" fmla="*/ 832919 w 2227153"/>
              <a:gd name="connsiteY1" fmla="*/ 27160 h 552261"/>
              <a:gd name="connsiteX2" fmla="*/ 2227153 w 2227153"/>
              <a:gd name="connsiteY2" fmla="*/ 0 h 552261"/>
              <a:gd name="connsiteX0" fmla="*/ 0 w 2227153"/>
              <a:gd name="connsiteY0" fmla="*/ 534154 h 534154"/>
              <a:gd name="connsiteX1" fmla="*/ 832919 w 2227153"/>
              <a:gd name="connsiteY1" fmla="*/ 9053 h 534154"/>
              <a:gd name="connsiteX2" fmla="*/ 2227153 w 2227153"/>
              <a:gd name="connsiteY2" fmla="*/ 0 h 534154"/>
              <a:gd name="connsiteX0" fmla="*/ 0 w 6581870"/>
              <a:gd name="connsiteY0" fmla="*/ 552261 h 552261"/>
              <a:gd name="connsiteX1" fmla="*/ 832919 w 6581870"/>
              <a:gd name="connsiteY1" fmla="*/ 27160 h 552261"/>
              <a:gd name="connsiteX2" fmla="*/ 6581870 w 6581870"/>
              <a:gd name="connsiteY2" fmla="*/ 0 h 552261"/>
              <a:gd name="connsiteX0" fmla="*/ 0 w 6581870"/>
              <a:gd name="connsiteY0" fmla="*/ 534154 h 534154"/>
              <a:gd name="connsiteX1" fmla="*/ 832919 w 6581870"/>
              <a:gd name="connsiteY1" fmla="*/ 9053 h 534154"/>
              <a:gd name="connsiteX2" fmla="*/ 6581870 w 6581870"/>
              <a:gd name="connsiteY2" fmla="*/ 0 h 534154"/>
              <a:gd name="connsiteX0" fmla="*/ 0 w 7143185"/>
              <a:gd name="connsiteY0" fmla="*/ 534154 h 534154"/>
              <a:gd name="connsiteX1" fmla="*/ 832919 w 7143185"/>
              <a:gd name="connsiteY1" fmla="*/ 9053 h 534154"/>
              <a:gd name="connsiteX2" fmla="*/ 7143185 w 7143185"/>
              <a:gd name="connsiteY2" fmla="*/ 0 h 5341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143185" h="534154">
                <a:moveTo>
                  <a:pt x="0" y="534154"/>
                </a:moveTo>
                <a:lnTo>
                  <a:pt x="832919" y="9053"/>
                </a:lnTo>
                <a:lnTo>
                  <a:pt x="7143185" y="0"/>
                </a:lnTo>
              </a:path>
            </a:pathLst>
          </a:cu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91FD6CCC-E6EC-F16B-5F60-4BC03A98CCBD}"/>
              </a:ext>
            </a:extLst>
          </p:cNvPr>
          <p:cNvSpPr/>
          <p:nvPr/>
        </p:nvSpPr>
        <p:spPr>
          <a:xfrm flipV="1">
            <a:off x="4372641" y="4759783"/>
            <a:ext cx="7143185" cy="534154"/>
          </a:xfrm>
          <a:custGeom>
            <a:avLst/>
            <a:gdLst>
              <a:gd name="connsiteX0" fmla="*/ 0 w 2227153"/>
              <a:gd name="connsiteY0" fmla="*/ 552261 h 552261"/>
              <a:gd name="connsiteX1" fmla="*/ 832919 w 2227153"/>
              <a:gd name="connsiteY1" fmla="*/ 27160 h 552261"/>
              <a:gd name="connsiteX2" fmla="*/ 2227153 w 2227153"/>
              <a:gd name="connsiteY2" fmla="*/ 0 h 552261"/>
              <a:gd name="connsiteX3" fmla="*/ 2227153 w 2227153"/>
              <a:gd name="connsiteY3" fmla="*/ 0 h 552261"/>
              <a:gd name="connsiteX0" fmla="*/ 0 w 2227153"/>
              <a:gd name="connsiteY0" fmla="*/ 552261 h 552261"/>
              <a:gd name="connsiteX1" fmla="*/ 832919 w 2227153"/>
              <a:gd name="connsiteY1" fmla="*/ 27160 h 552261"/>
              <a:gd name="connsiteX2" fmla="*/ 2227153 w 2227153"/>
              <a:gd name="connsiteY2" fmla="*/ 0 h 552261"/>
              <a:gd name="connsiteX3" fmla="*/ 2227153 w 2227153"/>
              <a:gd name="connsiteY3" fmla="*/ 36214 h 552261"/>
              <a:gd name="connsiteX0" fmla="*/ 0 w 2227153"/>
              <a:gd name="connsiteY0" fmla="*/ 552261 h 552261"/>
              <a:gd name="connsiteX1" fmla="*/ 832919 w 2227153"/>
              <a:gd name="connsiteY1" fmla="*/ 27160 h 552261"/>
              <a:gd name="connsiteX2" fmla="*/ 2227153 w 2227153"/>
              <a:gd name="connsiteY2" fmla="*/ 0 h 552261"/>
              <a:gd name="connsiteX0" fmla="*/ 0 w 2227153"/>
              <a:gd name="connsiteY0" fmla="*/ 534154 h 534154"/>
              <a:gd name="connsiteX1" fmla="*/ 832919 w 2227153"/>
              <a:gd name="connsiteY1" fmla="*/ 9053 h 534154"/>
              <a:gd name="connsiteX2" fmla="*/ 2227153 w 2227153"/>
              <a:gd name="connsiteY2" fmla="*/ 0 h 534154"/>
              <a:gd name="connsiteX0" fmla="*/ 0 w 6581870"/>
              <a:gd name="connsiteY0" fmla="*/ 552261 h 552261"/>
              <a:gd name="connsiteX1" fmla="*/ 832919 w 6581870"/>
              <a:gd name="connsiteY1" fmla="*/ 27160 h 552261"/>
              <a:gd name="connsiteX2" fmla="*/ 6581870 w 6581870"/>
              <a:gd name="connsiteY2" fmla="*/ 0 h 552261"/>
              <a:gd name="connsiteX0" fmla="*/ 0 w 6581870"/>
              <a:gd name="connsiteY0" fmla="*/ 534154 h 534154"/>
              <a:gd name="connsiteX1" fmla="*/ 832919 w 6581870"/>
              <a:gd name="connsiteY1" fmla="*/ 9053 h 534154"/>
              <a:gd name="connsiteX2" fmla="*/ 6581870 w 6581870"/>
              <a:gd name="connsiteY2" fmla="*/ 0 h 534154"/>
              <a:gd name="connsiteX0" fmla="*/ 0 w 7143185"/>
              <a:gd name="connsiteY0" fmla="*/ 534154 h 534154"/>
              <a:gd name="connsiteX1" fmla="*/ 832919 w 7143185"/>
              <a:gd name="connsiteY1" fmla="*/ 9053 h 534154"/>
              <a:gd name="connsiteX2" fmla="*/ 7143185 w 7143185"/>
              <a:gd name="connsiteY2" fmla="*/ 0 h 5341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143185" h="534154">
                <a:moveTo>
                  <a:pt x="0" y="534154"/>
                </a:moveTo>
                <a:lnTo>
                  <a:pt x="832919" y="9053"/>
                </a:lnTo>
                <a:lnTo>
                  <a:pt x="7143185" y="0"/>
                </a:lnTo>
              </a:path>
            </a:pathLst>
          </a:cu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EE6F034-9F47-A979-D71D-FC337E945352}"/>
              </a:ext>
            </a:extLst>
          </p:cNvPr>
          <p:cNvSpPr txBox="1"/>
          <p:nvPr/>
        </p:nvSpPr>
        <p:spPr>
          <a:xfrm>
            <a:off x="4126670" y="1961113"/>
            <a:ext cx="7637243" cy="27853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indent="-285750" algn="r" rtl="1">
              <a:lnSpc>
                <a:spcPct val="200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ar-SA" sz="2000" b="1" kern="100" dirty="0">
                <a:effectLst/>
                <a:latin typeface="Yekan Bakh" panose="00000500000000000000" pitchFamily="50" charset="-78"/>
                <a:ea typeface="Aptos" panose="020B0004020202020204" pitchFamily="34" charset="0"/>
                <a:cs typeface="Yekan Bakh" panose="00000500000000000000" pitchFamily="50" charset="-78"/>
              </a:rPr>
              <a:t>شناسایی کارکنان کلیدی و پرریسک</a:t>
            </a:r>
            <a:endParaRPr lang="en-US" sz="2000" b="1" kern="100" dirty="0">
              <a:effectLst/>
              <a:latin typeface="Yekan Bakh" panose="00000500000000000000" pitchFamily="50" charset="-78"/>
              <a:ea typeface="Aptos" panose="020B0004020202020204" pitchFamily="34" charset="0"/>
              <a:cs typeface="Yekan Bakh" panose="00000500000000000000" pitchFamily="50" charset="-78"/>
            </a:endParaRPr>
          </a:p>
          <a:p>
            <a:pPr marL="285750" marR="0" indent="-285750" algn="r" rtl="1">
              <a:lnSpc>
                <a:spcPct val="200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ar-SA" sz="2000" b="1" kern="100" dirty="0">
                <a:effectLst/>
                <a:latin typeface="Yekan Bakh" panose="00000500000000000000" pitchFamily="50" charset="-78"/>
                <a:ea typeface="Aptos" panose="020B0004020202020204" pitchFamily="34" charset="0"/>
                <a:cs typeface="Yekan Bakh" panose="00000500000000000000" pitchFamily="50" charset="-78"/>
              </a:rPr>
              <a:t>پیش‌بینی احتمال ترک نیروهای حیاتی</a:t>
            </a:r>
            <a:endParaRPr lang="en-US" sz="2000" b="1" kern="100" dirty="0">
              <a:effectLst/>
              <a:latin typeface="Yekan Bakh" panose="00000500000000000000" pitchFamily="50" charset="-78"/>
              <a:ea typeface="Aptos" panose="020B0004020202020204" pitchFamily="34" charset="0"/>
              <a:cs typeface="Yekan Bakh" panose="00000500000000000000" pitchFamily="50" charset="-78"/>
            </a:endParaRPr>
          </a:p>
          <a:p>
            <a:pPr marL="285750" marR="0" indent="-285750" algn="r" rtl="1">
              <a:lnSpc>
                <a:spcPct val="200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ar-SA" sz="2000" b="1" kern="100" dirty="0">
                <a:effectLst/>
                <a:latin typeface="Yekan Bakh" panose="00000500000000000000" pitchFamily="50" charset="-78"/>
                <a:ea typeface="Aptos" panose="020B0004020202020204" pitchFamily="34" charset="0"/>
                <a:cs typeface="Yekan Bakh" panose="00000500000000000000" pitchFamily="50" charset="-78"/>
              </a:rPr>
              <a:t>اتوماسیون وظایف پرهزینه</a:t>
            </a:r>
            <a:r>
              <a:rPr lang="en-US" sz="2000" b="1" kern="100" dirty="0">
                <a:effectLst/>
                <a:latin typeface="Yekan Bakh" panose="00000500000000000000" pitchFamily="50" charset="-78"/>
                <a:ea typeface="Aptos" panose="020B0004020202020204" pitchFamily="34" charset="0"/>
                <a:cs typeface="Yekan Bakh" panose="00000500000000000000" pitchFamily="50" charset="-78"/>
              </a:rPr>
              <a:t> (</a:t>
            </a:r>
            <a:r>
              <a:rPr lang="ar-SA" sz="2000" b="1" kern="100" dirty="0">
                <a:effectLst/>
                <a:latin typeface="Yekan Bakh" panose="00000500000000000000" pitchFamily="50" charset="-78"/>
                <a:ea typeface="Aptos" panose="020B0004020202020204" pitchFamily="34" charset="0"/>
                <a:cs typeface="Yekan Bakh" panose="00000500000000000000" pitchFamily="50" charset="-78"/>
              </a:rPr>
              <a:t>حقوق، حضور و غیاب، پرسش‌های</a:t>
            </a:r>
            <a:r>
              <a:rPr lang="en-US" sz="2000" b="1" kern="100" dirty="0">
                <a:effectLst/>
                <a:latin typeface="Yekan Bakh" panose="00000500000000000000" pitchFamily="50" charset="-78"/>
                <a:ea typeface="Aptos" panose="020B0004020202020204" pitchFamily="34" charset="0"/>
                <a:cs typeface="Yekan Bakh" panose="00000500000000000000" pitchFamily="50" charset="-78"/>
              </a:rPr>
              <a:t> HR)</a:t>
            </a:r>
          </a:p>
          <a:p>
            <a:pPr marL="285750" marR="0" indent="-285750" algn="r" rtl="1">
              <a:lnSpc>
                <a:spcPct val="200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sz="2000" b="1" kern="100" dirty="0">
                <a:effectLst/>
                <a:latin typeface="Yekan Bakh" panose="00000500000000000000" pitchFamily="50" charset="-78"/>
                <a:ea typeface="Aptos" panose="020B0004020202020204" pitchFamily="34" charset="0"/>
                <a:cs typeface="Yekan Bakh" panose="00000500000000000000" pitchFamily="50" charset="-78"/>
              </a:rPr>
              <a:t> :KPI </a:t>
            </a:r>
            <a:r>
              <a:rPr lang="ar-SA" sz="2000" b="1" kern="100" dirty="0">
                <a:effectLst/>
                <a:latin typeface="Yekan Bakh" panose="00000500000000000000" pitchFamily="50" charset="-78"/>
                <a:ea typeface="Aptos" panose="020B0004020202020204" pitchFamily="34" charset="0"/>
                <a:cs typeface="Yekan Bakh" panose="00000500000000000000" pitchFamily="50" charset="-78"/>
              </a:rPr>
              <a:t>کاهش </a:t>
            </a:r>
            <a:r>
              <a:rPr lang="fa-IR" sz="2000" b="1" kern="100" dirty="0">
                <a:effectLst/>
                <a:latin typeface="Yekan Bakh" panose="00000500000000000000" pitchFamily="50" charset="-78"/>
                <a:ea typeface="Aptos" panose="020B0004020202020204" pitchFamily="34" charset="0"/>
                <a:cs typeface="Yekan Bakh" panose="00000500000000000000" pitchFamily="50" charset="-78"/>
              </a:rPr>
              <a:t>۲۰٪ </a:t>
            </a:r>
            <a:r>
              <a:rPr lang="ar-SA" sz="2000" b="1" kern="100" dirty="0">
                <a:effectLst/>
                <a:latin typeface="Yekan Bakh" panose="00000500000000000000" pitchFamily="50" charset="-78"/>
                <a:ea typeface="Aptos" panose="020B0004020202020204" pitchFamily="34" charset="0"/>
                <a:cs typeface="Yekan Bakh" panose="00000500000000000000" pitchFamily="50" charset="-78"/>
              </a:rPr>
              <a:t>هزینه منابع انسانی در </a:t>
            </a:r>
            <a:r>
              <a:rPr lang="fa-IR" sz="2000" b="1" kern="100" dirty="0">
                <a:latin typeface="Yekan Bakh" panose="00000500000000000000" pitchFamily="50" charset="-78"/>
                <a:ea typeface="Aptos" panose="020B0004020202020204" pitchFamily="34" charset="0"/>
                <a:cs typeface="Yekan Bakh" panose="00000500000000000000" pitchFamily="50" charset="-78"/>
              </a:rPr>
              <a:t>نیمه دوم سال 1404</a:t>
            </a:r>
            <a:endParaRPr lang="en-US" sz="2000" b="1" kern="100" dirty="0">
              <a:effectLst/>
              <a:latin typeface="Yekan Bakh" panose="00000500000000000000" pitchFamily="50" charset="-78"/>
              <a:ea typeface="Aptos" panose="020B0004020202020204" pitchFamily="34" charset="0"/>
              <a:cs typeface="Yekan Bakh" panose="00000500000000000000" pitchFamily="50" charset="-78"/>
            </a:endParaRPr>
          </a:p>
        </p:txBody>
      </p:sp>
      <p:pic>
        <p:nvPicPr>
          <p:cNvPr id="12" name="Picture 11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CD5ACB1C-A47D-AB8B-F187-82C079BBFF7C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712" y="2411834"/>
            <a:ext cx="1610175" cy="16101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773ADE6-33C8-B033-C418-F682F390F7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3553" y="6018506"/>
            <a:ext cx="11424894" cy="695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9245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9A2252-B174-5FE7-B177-6507862C37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879AB82A-8EF4-36C9-856F-A43DDC8B4D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829515" y="-1829515"/>
            <a:ext cx="8532971" cy="12192001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ACE72F3-C65D-F3C1-1134-BC28C21DF88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83147" y="1072531"/>
            <a:ext cx="6632679" cy="724247"/>
          </a:xfrm>
        </p:spPr>
        <p:txBody>
          <a:bodyPr/>
          <a:lstStyle/>
          <a:p>
            <a:r>
              <a:rPr lang="ar-SA" sz="3600">
                <a:solidFill>
                  <a:srgbClr val="24428B"/>
                </a:solidFill>
                <a:latin typeface="Diba" panose="01000504000000020004" pitchFamily="2" charset="-78"/>
                <a:ea typeface="Diba" panose="01000504000000020004" pitchFamily="2" charset="-78"/>
                <a:cs typeface="Diba" panose="01000504000000020004" pitchFamily="2" charset="-78"/>
              </a:rPr>
              <a:t>ماژول کلیدی</a:t>
            </a:r>
            <a:r>
              <a:rPr lang="fa-IR" sz="3600">
                <a:solidFill>
                  <a:srgbClr val="24428B"/>
                </a:solidFill>
                <a:latin typeface="Diba" panose="01000504000000020004" pitchFamily="2" charset="-78"/>
                <a:ea typeface="Diba" panose="01000504000000020004" pitchFamily="2" charset="-78"/>
                <a:cs typeface="Diba" panose="01000504000000020004" pitchFamily="2" charset="-78"/>
              </a:rPr>
              <a:t> </a:t>
            </a:r>
            <a:r>
              <a:rPr lang="fa-IR" sz="3600">
                <a:solidFill>
                  <a:srgbClr val="24428B"/>
                </a:solidFill>
                <a:latin typeface="Diba" panose="01000504000000020004" pitchFamily="2" charset="-78"/>
                <a:ea typeface="Diba" panose="01000504000000020004" pitchFamily="2" charset="-78"/>
                <a:cs typeface="2  Jadid" panose="00000700000000000000" pitchFamily="2" charset="-78"/>
              </a:rPr>
              <a:t>3</a:t>
            </a:r>
            <a:r>
              <a:rPr lang="fa-IR" sz="3600">
                <a:solidFill>
                  <a:srgbClr val="24428B"/>
                </a:solidFill>
                <a:latin typeface="Diba" panose="01000504000000020004" pitchFamily="2" charset="-78"/>
                <a:ea typeface="Diba" panose="01000504000000020004" pitchFamily="2" charset="-78"/>
                <a:cs typeface="Diba" panose="01000504000000020004" pitchFamily="2" charset="-78"/>
              </a:rPr>
              <a:t>: </a:t>
            </a:r>
            <a:r>
              <a:rPr lang="fa-IR" sz="3600" b="1">
                <a:solidFill>
                  <a:srgbClr val="24428B"/>
                </a:solidFill>
                <a:latin typeface="Diba" panose="01000504000000020004" pitchFamily="2" charset="-78"/>
                <a:ea typeface="Diba" panose="01000504000000020004" pitchFamily="2" charset="-78"/>
                <a:cs typeface="Diba" panose="01000504000000020004" pitchFamily="2" charset="-78"/>
              </a:rPr>
              <a:t>زنجیره تأمین و لجستیک </a:t>
            </a:r>
            <a:endParaRPr lang="en-US" sz="3600" dirty="0">
              <a:solidFill>
                <a:srgbClr val="24428B"/>
              </a:solidFill>
              <a:latin typeface="Diba" panose="01000504000000020004" pitchFamily="2" charset="-78"/>
              <a:ea typeface="Diba" panose="01000504000000020004" pitchFamily="2" charset="-78"/>
              <a:cs typeface="Diba" panose="01000504000000020004" pitchFamily="2" charset="-78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BDB7472-2A57-7F3B-F2A0-A049FE9421C3}"/>
              </a:ext>
            </a:extLst>
          </p:cNvPr>
          <p:cNvGrpSpPr/>
          <p:nvPr/>
        </p:nvGrpSpPr>
        <p:grpSpPr>
          <a:xfrm>
            <a:off x="1100503" y="1980634"/>
            <a:ext cx="3105382" cy="3099398"/>
            <a:chOff x="965233" y="1656784"/>
            <a:chExt cx="4266463" cy="4258242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084A89E1-A966-0724-9CE2-40E45BE9A31A}"/>
                </a:ext>
              </a:extLst>
            </p:cNvPr>
            <p:cNvGrpSpPr/>
            <p:nvPr/>
          </p:nvGrpSpPr>
          <p:grpSpPr>
            <a:xfrm>
              <a:off x="1651092" y="2331456"/>
              <a:ext cx="2902801" cy="2901312"/>
              <a:chOff x="4574848" y="1897856"/>
              <a:chExt cx="3028217" cy="3026664"/>
            </a:xfrm>
          </p:grpSpPr>
          <p:sp>
            <p:nvSpPr>
              <p:cNvPr id="4" name="Freeform: Shape 3">
                <a:extLst>
                  <a:ext uri="{FF2B5EF4-FFF2-40B4-BE49-F238E27FC236}">
                    <a16:creationId xmlns:a16="http://schemas.microsoft.com/office/drawing/2014/main" id="{1865BD64-B871-EC2B-3D00-EE6E4226A3A8}"/>
                  </a:ext>
                </a:extLst>
              </p:cNvPr>
              <p:cNvSpPr/>
              <p:nvPr/>
            </p:nvSpPr>
            <p:spPr>
              <a:xfrm>
                <a:off x="4575623" y="1897856"/>
                <a:ext cx="3026663" cy="3026664"/>
              </a:xfrm>
              <a:custGeom>
                <a:avLst/>
                <a:gdLst>
                  <a:gd name="connsiteX0" fmla="*/ 3057049 w 3057525"/>
                  <a:gd name="connsiteY0" fmla="*/ 1532096 h 3057525"/>
                  <a:gd name="connsiteX1" fmla="*/ 1532096 w 3057525"/>
                  <a:gd name="connsiteY1" fmla="*/ 3057049 h 3057525"/>
                  <a:gd name="connsiteX2" fmla="*/ 7144 w 3057525"/>
                  <a:gd name="connsiteY2" fmla="*/ 1532096 h 3057525"/>
                  <a:gd name="connsiteX3" fmla="*/ 1532096 w 3057525"/>
                  <a:gd name="connsiteY3" fmla="*/ 7144 h 3057525"/>
                  <a:gd name="connsiteX4" fmla="*/ 3057049 w 3057525"/>
                  <a:gd name="connsiteY4" fmla="*/ 1532096 h 3057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57525" h="3057525">
                    <a:moveTo>
                      <a:pt x="3057049" y="1532096"/>
                    </a:moveTo>
                    <a:cubicBezTo>
                      <a:pt x="3057049" y="2374304"/>
                      <a:pt x="2374304" y="3057049"/>
                      <a:pt x="1532096" y="3057049"/>
                    </a:cubicBezTo>
                    <a:cubicBezTo>
                      <a:pt x="689888" y="3057049"/>
                      <a:pt x="7144" y="2374304"/>
                      <a:pt x="7144" y="1532096"/>
                    </a:cubicBezTo>
                    <a:cubicBezTo>
                      <a:pt x="7144" y="689888"/>
                      <a:pt x="689888" y="7144"/>
                      <a:pt x="1532096" y="7144"/>
                    </a:cubicBezTo>
                    <a:cubicBezTo>
                      <a:pt x="2374304" y="7144"/>
                      <a:pt x="3057049" y="689888"/>
                      <a:pt x="3057049" y="1532096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 w="9525" cap="flat">
                <a:noFill/>
                <a:prstDash val="solid"/>
                <a:miter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" name="Freeform: Shape 4">
                <a:extLst>
                  <a:ext uri="{FF2B5EF4-FFF2-40B4-BE49-F238E27FC236}">
                    <a16:creationId xmlns:a16="http://schemas.microsoft.com/office/drawing/2014/main" id="{D6DFEA30-23EA-DA5D-B4BA-9A7D65F50905}"/>
                  </a:ext>
                </a:extLst>
              </p:cNvPr>
              <p:cNvSpPr/>
              <p:nvPr/>
            </p:nvSpPr>
            <p:spPr>
              <a:xfrm>
                <a:off x="4574848" y="1907000"/>
                <a:ext cx="3028217" cy="2962327"/>
              </a:xfrm>
              <a:custGeom>
                <a:avLst/>
                <a:gdLst>
                  <a:gd name="connsiteX0" fmla="*/ 2863236 w 3028217"/>
                  <a:gd name="connsiteY0" fmla="*/ 2049564 h 2962327"/>
                  <a:gd name="connsiteX1" fmla="*/ 2844662 w 3028217"/>
                  <a:gd name="connsiteY1" fmla="*/ 2065518 h 2962327"/>
                  <a:gd name="connsiteX2" fmla="*/ 2847519 w 3028217"/>
                  <a:gd name="connsiteY2" fmla="*/ 2116953 h 2962327"/>
                  <a:gd name="connsiteX3" fmla="*/ 2887525 w 3028217"/>
                  <a:gd name="connsiteY3" fmla="*/ 2084568 h 2962327"/>
                  <a:gd name="connsiteX4" fmla="*/ 2890382 w 3028217"/>
                  <a:gd name="connsiteY4" fmla="*/ 2078853 h 2962327"/>
                  <a:gd name="connsiteX5" fmla="*/ 2890382 w 3028217"/>
                  <a:gd name="connsiteY5" fmla="*/ 2057898 h 2962327"/>
                  <a:gd name="connsiteX6" fmla="*/ 2863236 w 3028217"/>
                  <a:gd name="connsiteY6" fmla="*/ 2049564 h 2962327"/>
                  <a:gd name="connsiteX7" fmla="*/ 2453184 w 3028217"/>
                  <a:gd name="connsiteY7" fmla="*/ 1703568 h 2962327"/>
                  <a:gd name="connsiteX8" fmla="*/ 2444611 w 3028217"/>
                  <a:gd name="connsiteY8" fmla="*/ 1714046 h 2962327"/>
                  <a:gd name="connsiteX9" fmla="*/ 2467471 w 3028217"/>
                  <a:gd name="connsiteY9" fmla="*/ 1740716 h 2962327"/>
                  <a:gd name="connsiteX10" fmla="*/ 2482711 w 3028217"/>
                  <a:gd name="connsiteY10" fmla="*/ 1728333 h 2962327"/>
                  <a:gd name="connsiteX11" fmla="*/ 2453184 w 3028217"/>
                  <a:gd name="connsiteY11" fmla="*/ 1703568 h 2962327"/>
                  <a:gd name="connsiteX12" fmla="*/ 802501 w 3028217"/>
                  <a:gd name="connsiteY12" fmla="*/ 1583553 h 2962327"/>
                  <a:gd name="connsiteX13" fmla="*/ 812026 w 3028217"/>
                  <a:gd name="connsiteY13" fmla="*/ 1589268 h 2962327"/>
                  <a:gd name="connsiteX14" fmla="*/ 802501 w 3028217"/>
                  <a:gd name="connsiteY14" fmla="*/ 1599745 h 2962327"/>
                  <a:gd name="connsiteX15" fmla="*/ 792024 w 3028217"/>
                  <a:gd name="connsiteY15" fmla="*/ 1594030 h 2962327"/>
                  <a:gd name="connsiteX16" fmla="*/ 802501 w 3028217"/>
                  <a:gd name="connsiteY16" fmla="*/ 1583553 h 2962327"/>
                  <a:gd name="connsiteX17" fmla="*/ 573901 w 3028217"/>
                  <a:gd name="connsiteY17" fmla="*/ 1577838 h 2962327"/>
                  <a:gd name="connsiteX18" fmla="*/ 592951 w 3028217"/>
                  <a:gd name="connsiteY18" fmla="*/ 1589268 h 2962327"/>
                  <a:gd name="connsiteX19" fmla="*/ 584379 w 3028217"/>
                  <a:gd name="connsiteY19" fmla="*/ 1596888 h 2962327"/>
                  <a:gd name="connsiteX20" fmla="*/ 565329 w 3028217"/>
                  <a:gd name="connsiteY20" fmla="*/ 1587363 h 2962327"/>
                  <a:gd name="connsiteX21" fmla="*/ 573901 w 3028217"/>
                  <a:gd name="connsiteY21" fmla="*/ 1577838 h 2962327"/>
                  <a:gd name="connsiteX22" fmla="*/ 698678 w 3028217"/>
                  <a:gd name="connsiteY22" fmla="*/ 1550216 h 2962327"/>
                  <a:gd name="connsiteX23" fmla="*/ 763448 w 3028217"/>
                  <a:gd name="connsiteY23" fmla="*/ 1592126 h 2962327"/>
                  <a:gd name="connsiteX24" fmla="*/ 678676 w 3028217"/>
                  <a:gd name="connsiteY24" fmla="*/ 1592126 h 2962327"/>
                  <a:gd name="connsiteX25" fmla="*/ 698678 w 3028217"/>
                  <a:gd name="connsiteY25" fmla="*/ 1550216 h 2962327"/>
                  <a:gd name="connsiteX26" fmla="*/ 492939 w 3028217"/>
                  <a:gd name="connsiteY26" fmla="*/ 1460681 h 2962327"/>
                  <a:gd name="connsiteX27" fmla="*/ 562471 w 3028217"/>
                  <a:gd name="connsiteY27" fmla="*/ 1479731 h 2962327"/>
                  <a:gd name="connsiteX28" fmla="*/ 646291 w 3028217"/>
                  <a:gd name="connsiteY28" fmla="*/ 1537833 h 2962327"/>
                  <a:gd name="connsiteX29" fmla="*/ 577711 w 3028217"/>
                  <a:gd name="connsiteY29" fmla="*/ 1525451 h 2962327"/>
                  <a:gd name="connsiteX30" fmla="*/ 527229 w 3028217"/>
                  <a:gd name="connsiteY30" fmla="*/ 1487351 h 2962327"/>
                  <a:gd name="connsiteX31" fmla="*/ 525032 w 3028217"/>
                  <a:gd name="connsiteY31" fmla="*/ 1486533 h 2962327"/>
                  <a:gd name="connsiteX32" fmla="*/ 527229 w 3028217"/>
                  <a:gd name="connsiteY32" fmla="*/ 1488303 h 2962327"/>
                  <a:gd name="connsiteX33" fmla="*/ 451029 w 3028217"/>
                  <a:gd name="connsiteY33" fmla="*/ 1494971 h 2962327"/>
                  <a:gd name="connsiteX34" fmla="*/ 492939 w 3028217"/>
                  <a:gd name="connsiteY34" fmla="*/ 1460681 h 2962327"/>
                  <a:gd name="connsiteX35" fmla="*/ 592475 w 3028217"/>
                  <a:gd name="connsiteY35" fmla="*/ 1413889 h 2962327"/>
                  <a:gd name="connsiteX36" fmla="*/ 596761 w 3028217"/>
                  <a:gd name="connsiteY36" fmla="*/ 1414961 h 2962327"/>
                  <a:gd name="connsiteX37" fmla="*/ 595809 w 3028217"/>
                  <a:gd name="connsiteY37" fmla="*/ 1447346 h 2962327"/>
                  <a:gd name="connsiteX38" fmla="*/ 588189 w 3028217"/>
                  <a:gd name="connsiteY38" fmla="*/ 1414961 h 2962327"/>
                  <a:gd name="connsiteX39" fmla="*/ 592475 w 3028217"/>
                  <a:gd name="connsiteY39" fmla="*/ 1413889 h 2962327"/>
                  <a:gd name="connsiteX40" fmla="*/ 2633206 w 3028217"/>
                  <a:gd name="connsiteY40" fmla="*/ 1174931 h 2962327"/>
                  <a:gd name="connsiteX41" fmla="*/ 2673211 w 3028217"/>
                  <a:gd name="connsiteY41" fmla="*/ 1180646 h 2962327"/>
                  <a:gd name="connsiteX42" fmla="*/ 2633206 w 3028217"/>
                  <a:gd name="connsiteY42" fmla="*/ 1174931 h 2962327"/>
                  <a:gd name="connsiteX43" fmla="*/ 2477948 w 3028217"/>
                  <a:gd name="connsiteY43" fmla="*/ 1095873 h 2962327"/>
                  <a:gd name="connsiteX44" fmla="*/ 2484616 w 3028217"/>
                  <a:gd name="connsiteY44" fmla="*/ 1110160 h 2962327"/>
                  <a:gd name="connsiteX45" fmla="*/ 2464613 w 3028217"/>
                  <a:gd name="connsiteY45" fmla="*/ 1135878 h 2962327"/>
                  <a:gd name="connsiteX46" fmla="*/ 2444611 w 3028217"/>
                  <a:gd name="connsiteY46" fmla="*/ 1144450 h 2962327"/>
                  <a:gd name="connsiteX47" fmla="*/ 2415083 w 3028217"/>
                  <a:gd name="connsiteY47" fmla="*/ 1119685 h 2962327"/>
                  <a:gd name="connsiteX48" fmla="*/ 2446516 w 3028217"/>
                  <a:gd name="connsiteY48" fmla="*/ 1114923 h 2962327"/>
                  <a:gd name="connsiteX49" fmla="*/ 2477948 w 3028217"/>
                  <a:gd name="connsiteY49" fmla="*/ 1095873 h 2962327"/>
                  <a:gd name="connsiteX50" fmla="*/ 2344599 w 3028217"/>
                  <a:gd name="connsiteY50" fmla="*/ 1039676 h 2962327"/>
                  <a:gd name="connsiteX51" fmla="*/ 2355076 w 3028217"/>
                  <a:gd name="connsiteY51" fmla="*/ 1066346 h 2962327"/>
                  <a:gd name="connsiteX52" fmla="*/ 2341741 w 3028217"/>
                  <a:gd name="connsiteY52" fmla="*/ 1092063 h 2962327"/>
                  <a:gd name="connsiteX53" fmla="*/ 2328406 w 3028217"/>
                  <a:gd name="connsiteY53" fmla="*/ 1065393 h 2962327"/>
                  <a:gd name="connsiteX54" fmla="*/ 2344599 w 3028217"/>
                  <a:gd name="connsiteY54" fmla="*/ 1039676 h 2962327"/>
                  <a:gd name="connsiteX55" fmla="*/ 699631 w 3028217"/>
                  <a:gd name="connsiteY55" fmla="*/ 966334 h 2962327"/>
                  <a:gd name="connsiteX56" fmla="*/ 616764 w 3028217"/>
                  <a:gd name="connsiteY56" fmla="*/ 992051 h 2962327"/>
                  <a:gd name="connsiteX57" fmla="*/ 699631 w 3028217"/>
                  <a:gd name="connsiteY57" fmla="*/ 966334 h 2962327"/>
                  <a:gd name="connsiteX58" fmla="*/ 2786559 w 3028217"/>
                  <a:gd name="connsiteY58" fmla="*/ 938711 h 2962327"/>
                  <a:gd name="connsiteX59" fmla="*/ 2814181 w 3028217"/>
                  <a:gd name="connsiteY59" fmla="*/ 938711 h 2962327"/>
                  <a:gd name="connsiteX60" fmla="*/ 2814181 w 3028217"/>
                  <a:gd name="connsiteY60" fmla="*/ 945378 h 2962327"/>
                  <a:gd name="connsiteX61" fmla="*/ 2786559 w 3028217"/>
                  <a:gd name="connsiteY61" fmla="*/ 938711 h 2962327"/>
                  <a:gd name="connsiteX62" fmla="*/ 737731 w 3028217"/>
                  <a:gd name="connsiteY62" fmla="*/ 935019 h 2962327"/>
                  <a:gd name="connsiteX63" fmla="*/ 702489 w 3028217"/>
                  <a:gd name="connsiteY63" fmla="*/ 951093 h 2962327"/>
                  <a:gd name="connsiteX64" fmla="*/ 770116 w 3028217"/>
                  <a:gd name="connsiteY64" fmla="*/ 936805 h 2962327"/>
                  <a:gd name="connsiteX65" fmla="*/ 737731 w 3028217"/>
                  <a:gd name="connsiteY65" fmla="*/ 935019 h 2962327"/>
                  <a:gd name="connsiteX66" fmla="*/ 619383 w 3028217"/>
                  <a:gd name="connsiteY66" fmla="*/ 880251 h 2962327"/>
                  <a:gd name="connsiteX67" fmla="*/ 608191 w 3028217"/>
                  <a:gd name="connsiteY67" fmla="*/ 882513 h 2962327"/>
                  <a:gd name="connsiteX68" fmla="*/ 541516 w 3028217"/>
                  <a:gd name="connsiteY68" fmla="*/ 968238 h 2962327"/>
                  <a:gd name="connsiteX69" fmla="*/ 558661 w 3028217"/>
                  <a:gd name="connsiteY69" fmla="*/ 975858 h 2962327"/>
                  <a:gd name="connsiteX70" fmla="*/ 578664 w 3028217"/>
                  <a:gd name="connsiteY70" fmla="*/ 949188 h 2962327"/>
                  <a:gd name="connsiteX71" fmla="*/ 623431 w 3028217"/>
                  <a:gd name="connsiteY71" fmla="*/ 890133 h 2962327"/>
                  <a:gd name="connsiteX72" fmla="*/ 619383 w 3028217"/>
                  <a:gd name="connsiteY72" fmla="*/ 880251 h 2962327"/>
                  <a:gd name="connsiteX73" fmla="*/ 659626 w 3028217"/>
                  <a:gd name="connsiteY73" fmla="*/ 872036 h 2962327"/>
                  <a:gd name="connsiteX74" fmla="*/ 647244 w 3028217"/>
                  <a:gd name="connsiteY74" fmla="*/ 879656 h 2962327"/>
                  <a:gd name="connsiteX75" fmla="*/ 657721 w 3028217"/>
                  <a:gd name="connsiteY75" fmla="*/ 950141 h 2962327"/>
                  <a:gd name="connsiteX76" fmla="*/ 683439 w 3028217"/>
                  <a:gd name="connsiteY76" fmla="*/ 913946 h 2962327"/>
                  <a:gd name="connsiteX77" fmla="*/ 711061 w 3028217"/>
                  <a:gd name="connsiteY77" fmla="*/ 910136 h 2962327"/>
                  <a:gd name="connsiteX78" fmla="*/ 709156 w 3028217"/>
                  <a:gd name="connsiteY78" fmla="*/ 891086 h 2962327"/>
                  <a:gd name="connsiteX79" fmla="*/ 659626 w 3028217"/>
                  <a:gd name="connsiteY79" fmla="*/ 872036 h 2962327"/>
                  <a:gd name="connsiteX80" fmla="*/ 620410 w 3028217"/>
                  <a:gd name="connsiteY80" fmla="*/ 803828 h 2962327"/>
                  <a:gd name="connsiteX81" fmla="*/ 603429 w 3028217"/>
                  <a:gd name="connsiteY81" fmla="*/ 807266 h 2962327"/>
                  <a:gd name="connsiteX82" fmla="*/ 532944 w 3028217"/>
                  <a:gd name="connsiteY82" fmla="*/ 841556 h 2962327"/>
                  <a:gd name="connsiteX83" fmla="*/ 541516 w 3028217"/>
                  <a:gd name="connsiteY83" fmla="*/ 855843 h 2962327"/>
                  <a:gd name="connsiteX84" fmla="*/ 602476 w 3028217"/>
                  <a:gd name="connsiteY84" fmla="*/ 859653 h 2962327"/>
                  <a:gd name="connsiteX85" fmla="*/ 652959 w 3028217"/>
                  <a:gd name="connsiteY85" fmla="*/ 835841 h 2962327"/>
                  <a:gd name="connsiteX86" fmla="*/ 620410 w 3028217"/>
                  <a:gd name="connsiteY86" fmla="*/ 803828 h 2962327"/>
                  <a:gd name="connsiteX87" fmla="*/ 2051228 w 3028217"/>
                  <a:gd name="connsiteY87" fmla="*/ 690108 h 2962327"/>
                  <a:gd name="connsiteX88" fmla="*/ 2074088 w 3028217"/>
                  <a:gd name="connsiteY88" fmla="*/ 722493 h 2962327"/>
                  <a:gd name="connsiteX89" fmla="*/ 2021701 w 3028217"/>
                  <a:gd name="connsiteY89" fmla="*/ 782500 h 2962327"/>
                  <a:gd name="connsiteX90" fmla="*/ 2000746 w 3028217"/>
                  <a:gd name="connsiteY90" fmla="*/ 772023 h 2962327"/>
                  <a:gd name="connsiteX91" fmla="*/ 2036941 w 3028217"/>
                  <a:gd name="connsiteY91" fmla="*/ 698680 h 2962327"/>
                  <a:gd name="connsiteX92" fmla="*/ 2051228 w 3028217"/>
                  <a:gd name="connsiteY92" fmla="*/ 690108 h 2962327"/>
                  <a:gd name="connsiteX93" fmla="*/ 2111236 w 3028217"/>
                  <a:gd name="connsiteY93" fmla="*/ 608669 h 2962327"/>
                  <a:gd name="connsiteX94" fmla="*/ 2113141 w 3028217"/>
                  <a:gd name="connsiteY94" fmla="*/ 623433 h 2962327"/>
                  <a:gd name="connsiteX95" fmla="*/ 2111236 w 3028217"/>
                  <a:gd name="connsiteY95" fmla="*/ 626290 h 2962327"/>
                  <a:gd name="connsiteX96" fmla="*/ 2159814 w 3028217"/>
                  <a:gd name="connsiteY96" fmla="*/ 711063 h 2962327"/>
                  <a:gd name="connsiteX97" fmla="*/ 2199819 w 3028217"/>
                  <a:gd name="connsiteY97" fmla="*/ 758688 h 2962327"/>
                  <a:gd name="connsiteX98" fmla="*/ 2176959 w 3028217"/>
                  <a:gd name="connsiteY98" fmla="*/ 800598 h 2962327"/>
                  <a:gd name="connsiteX99" fmla="*/ 2092186 w 3028217"/>
                  <a:gd name="connsiteY99" fmla="*/ 814885 h 2962327"/>
                  <a:gd name="connsiteX100" fmla="*/ 2092186 w 3028217"/>
                  <a:gd name="connsiteY100" fmla="*/ 777738 h 2962327"/>
                  <a:gd name="connsiteX101" fmla="*/ 2111236 w 3028217"/>
                  <a:gd name="connsiteY101" fmla="*/ 740590 h 2962327"/>
                  <a:gd name="connsiteX102" fmla="*/ 2110284 w 3028217"/>
                  <a:gd name="connsiteY102" fmla="*/ 710110 h 2962327"/>
                  <a:gd name="connsiteX103" fmla="*/ 2076946 w 3028217"/>
                  <a:gd name="connsiteY103" fmla="*/ 669153 h 2962327"/>
                  <a:gd name="connsiteX104" fmla="*/ 2097901 w 3028217"/>
                  <a:gd name="connsiteY104" fmla="*/ 611050 h 2962327"/>
                  <a:gd name="connsiteX105" fmla="*/ 2111236 w 3028217"/>
                  <a:gd name="connsiteY105" fmla="*/ 608669 h 2962327"/>
                  <a:gd name="connsiteX106" fmla="*/ 927279 w 3028217"/>
                  <a:gd name="connsiteY106" fmla="*/ 479605 h 2962327"/>
                  <a:gd name="connsiteX107" fmla="*/ 933946 w 3028217"/>
                  <a:gd name="connsiteY107" fmla="*/ 486273 h 2962327"/>
                  <a:gd name="connsiteX108" fmla="*/ 929184 w 3028217"/>
                  <a:gd name="connsiteY108" fmla="*/ 493893 h 2962327"/>
                  <a:gd name="connsiteX109" fmla="*/ 919659 w 3028217"/>
                  <a:gd name="connsiteY109" fmla="*/ 488178 h 2962327"/>
                  <a:gd name="connsiteX110" fmla="*/ 927279 w 3028217"/>
                  <a:gd name="connsiteY110" fmla="*/ 479605 h 2962327"/>
                  <a:gd name="connsiteX111" fmla="*/ 1938089 w 3028217"/>
                  <a:gd name="connsiteY111" fmla="*/ 417931 h 2962327"/>
                  <a:gd name="connsiteX112" fmla="*/ 1959789 w 3028217"/>
                  <a:gd name="connsiteY112" fmla="*/ 441505 h 2962327"/>
                  <a:gd name="connsiteX113" fmla="*/ 1940739 w 3028217"/>
                  <a:gd name="connsiteY113" fmla="*/ 466270 h 2962327"/>
                  <a:gd name="connsiteX114" fmla="*/ 1842631 w 3028217"/>
                  <a:gd name="connsiteY114" fmla="*/ 480558 h 2962327"/>
                  <a:gd name="connsiteX115" fmla="*/ 1832154 w 3028217"/>
                  <a:gd name="connsiteY115" fmla="*/ 458650 h 2962327"/>
                  <a:gd name="connsiteX116" fmla="*/ 1833106 w 3028217"/>
                  <a:gd name="connsiteY116" fmla="*/ 431980 h 2962327"/>
                  <a:gd name="connsiteX117" fmla="*/ 1845489 w 3028217"/>
                  <a:gd name="connsiteY117" fmla="*/ 423408 h 2962327"/>
                  <a:gd name="connsiteX118" fmla="*/ 1857871 w 3028217"/>
                  <a:gd name="connsiteY118" fmla="*/ 432933 h 2962327"/>
                  <a:gd name="connsiteX119" fmla="*/ 1926451 w 3028217"/>
                  <a:gd name="connsiteY119" fmla="*/ 418645 h 2962327"/>
                  <a:gd name="connsiteX120" fmla="*/ 1938089 w 3028217"/>
                  <a:gd name="connsiteY120" fmla="*/ 417931 h 2962327"/>
                  <a:gd name="connsiteX121" fmla="*/ 904419 w 3028217"/>
                  <a:gd name="connsiteY121" fmla="*/ 389118 h 2962327"/>
                  <a:gd name="connsiteX122" fmla="*/ 938709 w 3028217"/>
                  <a:gd name="connsiteY122" fmla="*/ 433886 h 2962327"/>
                  <a:gd name="connsiteX123" fmla="*/ 942519 w 3028217"/>
                  <a:gd name="connsiteY123" fmla="*/ 446268 h 2962327"/>
                  <a:gd name="connsiteX124" fmla="*/ 931089 w 3028217"/>
                  <a:gd name="connsiteY124" fmla="*/ 449125 h 2962327"/>
                  <a:gd name="connsiteX125" fmla="*/ 878701 w 3028217"/>
                  <a:gd name="connsiteY125" fmla="*/ 449125 h 2962327"/>
                  <a:gd name="connsiteX126" fmla="*/ 856794 w 3028217"/>
                  <a:gd name="connsiteY126" fmla="*/ 443411 h 2962327"/>
                  <a:gd name="connsiteX127" fmla="*/ 867271 w 3028217"/>
                  <a:gd name="connsiteY127" fmla="*/ 412930 h 2962327"/>
                  <a:gd name="connsiteX128" fmla="*/ 904419 w 3028217"/>
                  <a:gd name="connsiteY128" fmla="*/ 389118 h 2962327"/>
                  <a:gd name="connsiteX129" fmla="*/ 1062534 w 3028217"/>
                  <a:gd name="connsiteY129" fmla="*/ 340541 h 2962327"/>
                  <a:gd name="connsiteX130" fmla="*/ 1083489 w 3028217"/>
                  <a:gd name="connsiteY130" fmla="*/ 353876 h 2962327"/>
                  <a:gd name="connsiteX131" fmla="*/ 1053961 w 3028217"/>
                  <a:gd name="connsiteY131" fmla="*/ 360543 h 2962327"/>
                  <a:gd name="connsiteX132" fmla="*/ 1062534 w 3028217"/>
                  <a:gd name="connsiteY132" fmla="*/ 340541 h 2962327"/>
                  <a:gd name="connsiteX133" fmla="*/ 2471113 w 3028217"/>
                  <a:gd name="connsiteY133" fmla="*/ 336025 h 2962327"/>
                  <a:gd name="connsiteX134" fmla="*/ 2521763 w 3028217"/>
                  <a:gd name="connsiteY134" fmla="*/ 370068 h 2962327"/>
                  <a:gd name="connsiteX135" fmla="*/ 2848471 w 3028217"/>
                  <a:gd name="connsiteY135" fmla="*/ 785358 h 2962327"/>
                  <a:gd name="connsiteX136" fmla="*/ 2920861 w 3028217"/>
                  <a:gd name="connsiteY136" fmla="*/ 940616 h 2962327"/>
                  <a:gd name="connsiteX137" fmla="*/ 2926576 w 3028217"/>
                  <a:gd name="connsiteY137" fmla="*/ 977763 h 2962327"/>
                  <a:gd name="connsiteX138" fmla="*/ 2847518 w 3028217"/>
                  <a:gd name="connsiteY138" fmla="*/ 938711 h 2962327"/>
                  <a:gd name="connsiteX139" fmla="*/ 2864663 w 3028217"/>
                  <a:gd name="connsiteY139" fmla="*/ 890133 h 2962327"/>
                  <a:gd name="connsiteX140" fmla="*/ 2810371 w 3028217"/>
                  <a:gd name="connsiteY140" fmla="*/ 908231 h 2962327"/>
                  <a:gd name="connsiteX141" fmla="*/ 2757031 w 3028217"/>
                  <a:gd name="connsiteY141" fmla="*/ 904421 h 2962327"/>
                  <a:gd name="connsiteX142" fmla="*/ 2728456 w 3028217"/>
                  <a:gd name="connsiteY142" fmla="*/ 916803 h 2962327"/>
                  <a:gd name="connsiteX143" fmla="*/ 2707501 w 3028217"/>
                  <a:gd name="connsiteY143" fmla="*/ 971096 h 2962327"/>
                  <a:gd name="connsiteX144" fmla="*/ 2706548 w 3028217"/>
                  <a:gd name="connsiteY144" fmla="*/ 1011101 h 2962327"/>
                  <a:gd name="connsiteX145" fmla="*/ 2712263 w 3028217"/>
                  <a:gd name="connsiteY145" fmla="*/ 1044438 h 2962327"/>
                  <a:gd name="connsiteX146" fmla="*/ 2750438 w 3028217"/>
                  <a:gd name="connsiteY146" fmla="*/ 1026892 h 2962327"/>
                  <a:gd name="connsiteX147" fmla="*/ 2757317 w 3028217"/>
                  <a:gd name="connsiteY147" fmla="*/ 1029909 h 2962327"/>
                  <a:gd name="connsiteX148" fmla="*/ 2760842 w 3028217"/>
                  <a:gd name="connsiteY148" fmla="*/ 1028246 h 2962327"/>
                  <a:gd name="connsiteX149" fmla="*/ 2785607 w 3028217"/>
                  <a:gd name="connsiteY149" fmla="*/ 1010148 h 2962327"/>
                  <a:gd name="connsiteX150" fmla="*/ 2804538 w 3028217"/>
                  <a:gd name="connsiteY150" fmla="*/ 1006457 h 2962327"/>
                  <a:gd name="connsiteX151" fmla="*/ 2822755 w 3028217"/>
                  <a:gd name="connsiteY151" fmla="*/ 1009196 h 2962327"/>
                  <a:gd name="connsiteX152" fmla="*/ 2938959 w 3028217"/>
                  <a:gd name="connsiteY152" fmla="*/ 1031103 h 2962327"/>
                  <a:gd name="connsiteX153" fmla="*/ 2959915 w 3028217"/>
                  <a:gd name="connsiteY153" fmla="*/ 1058726 h 2962327"/>
                  <a:gd name="connsiteX154" fmla="*/ 3021827 w 3028217"/>
                  <a:gd name="connsiteY154" fmla="*/ 1368288 h 2962327"/>
                  <a:gd name="connsiteX155" fmla="*/ 3027542 w 3028217"/>
                  <a:gd name="connsiteY155" fmla="*/ 1562598 h 2962327"/>
                  <a:gd name="connsiteX156" fmla="*/ 3020874 w 3028217"/>
                  <a:gd name="connsiteY156" fmla="*/ 1594983 h 2962327"/>
                  <a:gd name="connsiteX157" fmla="*/ 2958009 w 3028217"/>
                  <a:gd name="connsiteY157" fmla="*/ 1512116 h 2962327"/>
                  <a:gd name="connsiteX158" fmla="*/ 2918005 w 3028217"/>
                  <a:gd name="connsiteY158" fmla="*/ 1446393 h 2962327"/>
                  <a:gd name="connsiteX159" fmla="*/ 2860855 w 3028217"/>
                  <a:gd name="connsiteY159" fmla="*/ 1371146 h 2962327"/>
                  <a:gd name="connsiteX160" fmla="*/ 2831327 w 3028217"/>
                  <a:gd name="connsiteY160" fmla="*/ 1343523 h 2962327"/>
                  <a:gd name="connsiteX161" fmla="*/ 2856092 w 3028217"/>
                  <a:gd name="connsiteY161" fmla="*/ 1380671 h 2962327"/>
                  <a:gd name="connsiteX162" fmla="*/ 2930387 w 3028217"/>
                  <a:gd name="connsiteY162" fmla="*/ 1514021 h 2962327"/>
                  <a:gd name="connsiteX163" fmla="*/ 2939912 w 3028217"/>
                  <a:gd name="connsiteY163" fmla="*/ 1546406 h 2962327"/>
                  <a:gd name="connsiteX164" fmla="*/ 2962772 w 3028217"/>
                  <a:gd name="connsiteY164" fmla="*/ 1597841 h 2962327"/>
                  <a:gd name="connsiteX165" fmla="*/ 2999919 w 3028217"/>
                  <a:gd name="connsiteY165" fmla="*/ 1683566 h 2962327"/>
                  <a:gd name="connsiteX166" fmla="*/ 3012302 w 3028217"/>
                  <a:gd name="connsiteY166" fmla="*/ 1740716 h 2962327"/>
                  <a:gd name="connsiteX167" fmla="*/ 2886572 w 3028217"/>
                  <a:gd name="connsiteY167" fmla="*/ 2158864 h 2962327"/>
                  <a:gd name="connsiteX168" fmla="*/ 2841805 w 3028217"/>
                  <a:gd name="connsiteY168" fmla="*/ 2246493 h 2962327"/>
                  <a:gd name="connsiteX169" fmla="*/ 2821802 w 3028217"/>
                  <a:gd name="connsiteY169" fmla="*/ 2266496 h 2962327"/>
                  <a:gd name="connsiteX170" fmla="*/ 2808467 w 3028217"/>
                  <a:gd name="connsiteY170" fmla="*/ 2240778 h 2962327"/>
                  <a:gd name="connsiteX171" fmla="*/ 2785607 w 3028217"/>
                  <a:gd name="connsiteY171" fmla="*/ 2172198 h 2962327"/>
                  <a:gd name="connsiteX172" fmla="*/ 2805609 w 3028217"/>
                  <a:gd name="connsiteY172" fmla="*/ 2234111 h 2962327"/>
                  <a:gd name="connsiteX173" fmla="*/ 2821802 w 3028217"/>
                  <a:gd name="connsiteY173" fmla="*/ 2273164 h 2962327"/>
                  <a:gd name="connsiteX174" fmla="*/ 2708455 w 3028217"/>
                  <a:gd name="connsiteY174" fmla="*/ 2451281 h 2962327"/>
                  <a:gd name="connsiteX175" fmla="*/ 2551292 w 3028217"/>
                  <a:gd name="connsiteY175" fmla="*/ 2622731 h 2962327"/>
                  <a:gd name="connsiteX176" fmla="*/ 2476997 w 3028217"/>
                  <a:gd name="connsiteY176" fmla="*/ 2687501 h 2962327"/>
                  <a:gd name="connsiteX177" fmla="*/ 2463662 w 3028217"/>
                  <a:gd name="connsiteY177" fmla="*/ 2655116 h 2962327"/>
                  <a:gd name="connsiteX178" fmla="*/ 2425562 w 3028217"/>
                  <a:gd name="connsiteY178" fmla="*/ 2533196 h 2962327"/>
                  <a:gd name="connsiteX179" fmla="*/ 2439849 w 3028217"/>
                  <a:gd name="connsiteY179" fmla="*/ 2375081 h 2962327"/>
                  <a:gd name="connsiteX180" fmla="*/ 2449374 w 3028217"/>
                  <a:gd name="connsiteY180" fmla="*/ 2301739 h 2962327"/>
                  <a:gd name="connsiteX181" fmla="*/ 2430324 w 3028217"/>
                  <a:gd name="connsiteY181" fmla="*/ 2210298 h 2962327"/>
                  <a:gd name="connsiteX182" fmla="*/ 2396987 w 3028217"/>
                  <a:gd name="connsiteY182" fmla="*/ 2144576 h 2962327"/>
                  <a:gd name="connsiteX183" fmla="*/ 2370317 w 3028217"/>
                  <a:gd name="connsiteY183" fmla="*/ 2012178 h 2962327"/>
                  <a:gd name="connsiteX184" fmla="*/ 2374127 w 3028217"/>
                  <a:gd name="connsiteY184" fmla="*/ 1992176 h 2962327"/>
                  <a:gd name="connsiteX185" fmla="*/ 2319834 w 3028217"/>
                  <a:gd name="connsiteY185" fmla="*/ 1944551 h 2962327"/>
                  <a:gd name="connsiteX186" fmla="*/ 2282687 w 3028217"/>
                  <a:gd name="connsiteY186" fmla="*/ 1931216 h 2962327"/>
                  <a:gd name="connsiteX187" fmla="*/ 2200772 w 3028217"/>
                  <a:gd name="connsiteY187" fmla="*/ 1905498 h 2962327"/>
                  <a:gd name="connsiteX188" fmla="*/ 2157909 w 3028217"/>
                  <a:gd name="connsiteY188" fmla="*/ 1926453 h 2962327"/>
                  <a:gd name="connsiteX189" fmla="*/ 2106474 w 3028217"/>
                  <a:gd name="connsiteY189" fmla="*/ 1931216 h 2962327"/>
                  <a:gd name="connsiteX190" fmla="*/ 2040752 w 3028217"/>
                  <a:gd name="connsiteY190" fmla="*/ 1937883 h 2962327"/>
                  <a:gd name="connsiteX191" fmla="*/ 1974077 w 3028217"/>
                  <a:gd name="connsiteY191" fmla="*/ 1924548 h 2962327"/>
                  <a:gd name="connsiteX192" fmla="*/ 1919784 w 3028217"/>
                  <a:gd name="connsiteY192" fmla="*/ 1877876 h 2962327"/>
                  <a:gd name="connsiteX193" fmla="*/ 1896924 w 3028217"/>
                  <a:gd name="connsiteY193" fmla="*/ 1849301 h 2962327"/>
                  <a:gd name="connsiteX194" fmla="*/ 1839774 w 3028217"/>
                  <a:gd name="connsiteY194" fmla="*/ 1762623 h 2962327"/>
                  <a:gd name="connsiteX195" fmla="*/ 1822629 w 3028217"/>
                  <a:gd name="connsiteY195" fmla="*/ 1676898 h 2962327"/>
                  <a:gd name="connsiteX196" fmla="*/ 1829297 w 3028217"/>
                  <a:gd name="connsiteY196" fmla="*/ 1537833 h 2962327"/>
                  <a:gd name="connsiteX197" fmla="*/ 1828344 w 3028217"/>
                  <a:gd name="connsiteY197" fmla="*/ 1514973 h 2962327"/>
                  <a:gd name="connsiteX198" fmla="*/ 1909307 w 3028217"/>
                  <a:gd name="connsiteY198" fmla="*/ 1373051 h 2962327"/>
                  <a:gd name="connsiteX199" fmla="*/ 1929309 w 3028217"/>
                  <a:gd name="connsiteY199" fmla="*/ 1361621 h 2962327"/>
                  <a:gd name="connsiteX200" fmla="*/ 1977887 w 3028217"/>
                  <a:gd name="connsiteY200" fmla="*/ 1293041 h 2962327"/>
                  <a:gd name="connsiteX201" fmla="*/ 2019797 w 3028217"/>
                  <a:gd name="connsiteY201" fmla="*/ 1227318 h 2962327"/>
                  <a:gd name="connsiteX202" fmla="*/ 2051229 w 3028217"/>
                  <a:gd name="connsiteY202" fmla="*/ 1178741 h 2962327"/>
                  <a:gd name="connsiteX203" fmla="*/ 2083614 w 3028217"/>
                  <a:gd name="connsiteY203" fmla="*/ 1172073 h 2962327"/>
                  <a:gd name="connsiteX204" fmla="*/ 2161719 w 3028217"/>
                  <a:gd name="connsiteY204" fmla="*/ 1162548 h 2962327"/>
                  <a:gd name="connsiteX205" fmla="*/ 2266494 w 3028217"/>
                  <a:gd name="connsiteY205" fmla="*/ 1136831 h 2962327"/>
                  <a:gd name="connsiteX206" fmla="*/ 2331264 w 3028217"/>
                  <a:gd name="connsiteY206" fmla="*/ 1133021 h 2962327"/>
                  <a:gd name="connsiteX207" fmla="*/ 2387462 w 3028217"/>
                  <a:gd name="connsiteY207" fmla="*/ 1197791 h 2962327"/>
                  <a:gd name="connsiteX208" fmla="*/ 2400797 w 3028217"/>
                  <a:gd name="connsiteY208" fmla="*/ 1229223 h 2962327"/>
                  <a:gd name="connsiteX209" fmla="*/ 2517002 w 3028217"/>
                  <a:gd name="connsiteY209" fmla="*/ 1283516 h 2962327"/>
                  <a:gd name="connsiteX210" fmla="*/ 2556055 w 3028217"/>
                  <a:gd name="connsiteY210" fmla="*/ 1266371 h 2962327"/>
                  <a:gd name="connsiteX211" fmla="*/ 2617967 w 3028217"/>
                  <a:gd name="connsiteY211" fmla="*/ 1241606 h 2962327"/>
                  <a:gd name="connsiteX212" fmla="*/ 2701787 w 3028217"/>
                  <a:gd name="connsiteY212" fmla="*/ 1271133 h 2962327"/>
                  <a:gd name="connsiteX213" fmla="*/ 2823707 w 3028217"/>
                  <a:gd name="connsiteY213" fmla="*/ 1270181 h 2962327"/>
                  <a:gd name="connsiteX214" fmla="*/ 2842757 w 3028217"/>
                  <a:gd name="connsiteY214" fmla="*/ 1253988 h 2962327"/>
                  <a:gd name="connsiteX215" fmla="*/ 2857997 w 3028217"/>
                  <a:gd name="connsiteY215" fmla="*/ 1191123 h 2962327"/>
                  <a:gd name="connsiteX216" fmla="*/ 2824659 w 3028217"/>
                  <a:gd name="connsiteY216" fmla="*/ 1163501 h 2962327"/>
                  <a:gd name="connsiteX217" fmla="*/ 2781797 w 3028217"/>
                  <a:gd name="connsiteY217" fmla="*/ 1153023 h 2962327"/>
                  <a:gd name="connsiteX218" fmla="*/ 2778142 w 3028217"/>
                  <a:gd name="connsiteY218" fmla="*/ 1149005 h 2962327"/>
                  <a:gd name="connsiteX219" fmla="*/ 2758579 w 3028217"/>
                  <a:gd name="connsiteY219" fmla="*/ 1157637 h 2962327"/>
                  <a:gd name="connsiteX220" fmla="*/ 2684641 w 3028217"/>
                  <a:gd name="connsiteY220" fmla="*/ 1122543 h 2962327"/>
                  <a:gd name="connsiteX221" fmla="*/ 2664638 w 3028217"/>
                  <a:gd name="connsiteY221" fmla="*/ 1083491 h 2962327"/>
                  <a:gd name="connsiteX222" fmla="*/ 2646541 w 3028217"/>
                  <a:gd name="connsiteY222" fmla="*/ 1054916 h 2962327"/>
                  <a:gd name="connsiteX223" fmla="*/ 2610346 w 3028217"/>
                  <a:gd name="connsiteY223" fmla="*/ 1080633 h 2962327"/>
                  <a:gd name="connsiteX224" fmla="*/ 2609202 w 3028217"/>
                  <a:gd name="connsiteY224" fmla="*/ 1082346 h 2962327"/>
                  <a:gd name="connsiteX225" fmla="*/ 2613204 w 3028217"/>
                  <a:gd name="connsiteY225" fmla="*/ 1086348 h 2962327"/>
                  <a:gd name="connsiteX226" fmla="*/ 2632254 w 3028217"/>
                  <a:gd name="connsiteY226" fmla="*/ 1108255 h 2962327"/>
                  <a:gd name="connsiteX227" fmla="*/ 2609394 w 3028217"/>
                  <a:gd name="connsiteY227" fmla="*/ 1145403 h 2962327"/>
                  <a:gd name="connsiteX228" fmla="*/ 2584629 w 3028217"/>
                  <a:gd name="connsiteY228" fmla="*/ 1132068 h 2962327"/>
                  <a:gd name="connsiteX229" fmla="*/ 2566055 w 3028217"/>
                  <a:gd name="connsiteY229" fmla="*/ 1095397 h 2962327"/>
                  <a:gd name="connsiteX230" fmla="*/ 2558490 w 3028217"/>
                  <a:gd name="connsiteY230" fmla="*/ 1083461 h 2962327"/>
                  <a:gd name="connsiteX231" fmla="*/ 2545576 w 3028217"/>
                  <a:gd name="connsiteY231" fmla="*/ 1071108 h 2962327"/>
                  <a:gd name="connsiteX232" fmla="*/ 2536051 w 3028217"/>
                  <a:gd name="connsiteY232" fmla="*/ 1061583 h 2962327"/>
                  <a:gd name="connsiteX233" fmla="*/ 2429371 w 3028217"/>
                  <a:gd name="connsiteY233" fmla="*/ 952046 h 2962327"/>
                  <a:gd name="connsiteX234" fmla="*/ 2417941 w 3028217"/>
                  <a:gd name="connsiteY234" fmla="*/ 944426 h 2962327"/>
                  <a:gd name="connsiteX235" fmla="*/ 2407463 w 3028217"/>
                  <a:gd name="connsiteY235" fmla="*/ 947283 h 2962327"/>
                  <a:gd name="connsiteX236" fmla="*/ 2469376 w 3028217"/>
                  <a:gd name="connsiteY236" fmla="*/ 1014911 h 2962327"/>
                  <a:gd name="connsiteX237" fmla="*/ 2509381 w 3028217"/>
                  <a:gd name="connsiteY237" fmla="*/ 1044438 h 2962327"/>
                  <a:gd name="connsiteX238" fmla="*/ 2504618 w 3028217"/>
                  <a:gd name="connsiteY238" fmla="*/ 1057773 h 2962327"/>
                  <a:gd name="connsiteX239" fmla="*/ 2488426 w 3028217"/>
                  <a:gd name="connsiteY239" fmla="*/ 1077776 h 2962327"/>
                  <a:gd name="connsiteX240" fmla="*/ 2476996 w 3028217"/>
                  <a:gd name="connsiteY240" fmla="*/ 1084443 h 2962327"/>
                  <a:gd name="connsiteX241" fmla="*/ 2356028 w 3028217"/>
                  <a:gd name="connsiteY241" fmla="*/ 985383 h 2962327"/>
                  <a:gd name="connsiteX242" fmla="*/ 2317928 w 3028217"/>
                  <a:gd name="connsiteY242" fmla="*/ 978716 h 2962327"/>
                  <a:gd name="connsiteX243" fmla="*/ 2295068 w 3028217"/>
                  <a:gd name="connsiteY243" fmla="*/ 993003 h 2962327"/>
                  <a:gd name="connsiteX244" fmla="*/ 2196008 w 3028217"/>
                  <a:gd name="connsiteY244" fmla="*/ 1057773 h 2962327"/>
                  <a:gd name="connsiteX245" fmla="*/ 2181721 w 3028217"/>
                  <a:gd name="connsiteY245" fmla="*/ 1087301 h 2962327"/>
                  <a:gd name="connsiteX246" fmla="*/ 2105521 w 3028217"/>
                  <a:gd name="connsiteY246" fmla="*/ 1157786 h 2962327"/>
                  <a:gd name="connsiteX247" fmla="*/ 2053133 w 3028217"/>
                  <a:gd name="connsiteY247" fmla="*/ 1155881 h 2962327"/>
                  <a:gd name="connsiteX248" fmla="*/ 2036941 w 3028217"/>
                  <a:gd name="connsiteY248" fmla="*/ 1136831 h 2962327"/>
                  <a:gd name="connsiteX249" fmla="*/ 2008366 w 3028217"/>
                  <a:gd name="connsiteY249" fmla="*/ 1131116 h 2962327"/>
                  <a:gd name="connsiteX250" fmla="*/ 2001698 w 3028217"/>
                  <a:gd name="connsiteY250" fmla="*/ 1074918 h 2962327"/>
                  <a:gd name="connsiteX251" fmla="*/ 2008366 w 3028217"/>
                  <a:gd name="connsiteY251" fmla="*/ 1001576 h 2962327"/>
                  <a:gd name="connsiteX252" fmla="*/ 2035988 w 3028217"/>
                  <a:gd name="connsiteY252" fmla="*/ 977763 h 2962327"/>
                  <a:gd name="connsiteX253" fmla="*/ 2107426 w 3028217"/>
                  <a:gd name="connsiteY253" fmla="*/ 983478 h 2962327"/>
                  <a:gd name="connsiteX254" fmla="*/ 2148383 w 3028217"/>
                  <a:gd name="connsiteY254" fmla="*/ 975858 h 2962327"/>
                  <a:gd name="connsiteX255" fmla="*/ 2150288 w 3028217"/>
                  <a:gd name="connsiteY255" fmla="*/ 913946 h 2962327"/>
                  <a:gd name="connsiteX256" fmla="*/ 2112188 w 3028217"/>
                  <a:gd name="connsiteY256" fmla="*/ 876798 h 2962327"/>
                  <a:gd name="connsiteX257" fmla="*/ 2096948 w 3028217"/>
                  <a:gd name="connsiteY257" fmla="*/ 862511 h 2962327"/>
                  <a:gd name="connsiteX258" fmla="*/ 2118856 w 3028217"/>
                  <a:gd name="connsiteY258" fmla="*/ 849176 h 2962327"/>
                  <a:gd name="connsiteX259" fmla="*/ 2206486 w 3028217"/>
                  <a:gd name="connsiteY259" fmla="*/ 810123 h 2962327"/>
                  <a:gd name="connsiteX260" fmla="*/ 2308403 w 3028217"/>
                  <a:gd name="connsiteY260" fmla="*/ 731066 h 2962327"/>
                  <a:gd name="connsiteX261" fmla="*/ 2321738 w 3028217"/>
                  <a:gd name="connsiteY261" fmla="*/ 708206 h 2962327"/>
                  <a:gd name="connsiteX262" fmla="*/ 2311261 w 3028217"/>
                  <a:gd name="connsiteY262" fmla="*/ 679631 h 2962327"/>
                  <a:gd name="connsiteX263" fmla="*/ 2320786 w 3028217"/>
                  <a:gd name="connsiteY263" fmla="*/ 643436 h 2962327"/>
                  <a:gd name="connsiteX264" fmla="*/ 2338883 w 3028217"/>
                  <a:gd name="connsiteY264" fmla="*/ 638673 h 2962327"/>
                  <a:gd name="connsiteX265" fmla="*/ 2343646 w 3028217"/>
                  <a:gd name="connsiteY265" fmla="*/ 675821 h 2962327"/>
                  <a:gd name="connsiteX266" fmla="*/ 2348408 w 3028217"/>
                  <a:gd name="connsiteY266" fmla="*/ 699633 h 2962327"/>
                  <a:gd name="connsiteX267" fmla="*/ 2376031 w 3028217"/>
                  <a:gd name="connsiteY267" fmla="*/ 706301 h 2962327"/>
                  <a:gd name="connsiteX268" fmla="*/ 2385556 w 3028217"/>
                  <a:gd name="connsiteY268" fmla="*/ 704396 h 2962327"/>
                  <a:gd name="connsiteX269" fmla="*/ 2454136 w 3028217"/>
                  <a:gd name="connsiteY269" fmla="*/ 698681 h 2962327"/>
                  <a:gd name="connsiteX270" fmla="*/ 2476996 w 3028217"/>
                  <a:gd name="connsiteY270" fmla="*/ 692013 h 2962327"/>
                  <a:gd name="connsiteX271" fmla="*/ 2517953 w 3028217"/>
                  <a:gd name="connsiteY271" fmla="*/ 648198 h 2962327"/>
                  <a:gd name="connsiteX272" fmla="*/ 2563673 w 3028217"/>
                  <a:gd name="connsiteY272" fmla="*/ 626291 h 2962327"/>
                  <a:gd name="connsiteX273" fmla="*/ 2554148 w 3028217"/>
                  <a:gd name="connsiteY273" fmla="*/ 585333 h 2962327"/>
                  <a:gd name="connsiteX274" fmla="*/ 2572928 w 3028217"/>
                  <a:gd name="connsiteY274" fmla="*/ 573708 h 2962327"/>
                  <a:gd name="connsiteX275" fmla="*/ 2586098 w 3028217"/>
                  <a:gd name="connsiteY275" fmla="*/ 571735 h 2962327"/>
                  <a:gd name="connsiteX276" fmla="*/ 2586726 w 3028217"/>
                  <a:gd name="connsiteY276" fmla="*/ 571671 h 2962327"/>
                  <a:gd name="connsiteX277" fmla="*/ 2624633 w 3028217"/>
                  <a:gd name="connsiteY277" fmla="*/ 568188 h 2962327"/>
                  <a:gd name="connsiteX278" fmla="*/ 2630348 w 3028217"/>
                  <a:gd name="connsiteY278" fmla="*/ 563426 h 2962327"/>
                  <a:gd name="connsiteX279" fmla="*/ 2633206 w 3028217"/>
                  <a:gd name="connsiteY279" fmla="*/ 563426 h 2962327"/>
                  <a:gd name="connsiteX280" fmla="*/ 2626538 w 3028217"/>
                  <a:gd name="connsiteY280" fmla="*/ 563426 h 2962327"/>
                  <a:gd name="connsiteX281" fmla="*/ 2593082 w 3028217"/>
                  <a:gd name="connsiteY281" fmla="*/ 570689 h 2962327"/>
                  <a:gd name="connsiteX282" fmla="*/ 2586098 w 3028217"/>
                  <a:gd name="connsiteY282" fmla="*/ 571735 h 2962327"/>
                  <a:gd name="connsiteX283" fmla="*/ 2574151 w 3028217"/>
                  <a:gd name="connsiteY283" fmla="*/ 572951 h 2962327"/>
                  <a:gd name="connsiteX284" fmla="*/ 2572928 w 3028217"/>
                  <a:gd name="connsiteY284" fmla="*/ 573708 h 2962327"/>
                  <a:gd name="connsiteX285" fmla="*/ 2558911 w 3028217"/>
                  <a:gd name="connsiteY285" fmla="*/ 575808 h 2962327"/>
                  <a:gd name="connsiteX286" fmla="*/ 2506523 w 3028217"/>
                  <a:gd name="connsiteY286" fmla="*/ 541518 h 2962327"/>
                  <a:gd name="connsiteX287" fmla="*/ 2512238 w 3028217"/>
                  <a:gd name="connsiteY287" fmla="*/ 480558 h 2962327"/>
                  <a:gd name="connsiteX288" fmla="*/ 2533193 w 3028217"/>
                  <a:gd name="connsiteY288" fmla="*/ 458651 h 2962327"/>
                  <a:gd name="connsiteX289" fmla="*/ 2534146 w 3028217"/>
                  <a:gd name="connsiteY289" fmla="*/ 440553 h 2962327"/>
                  <a:gd name="connsiteX290" fmla="*/ 2513191 w 3028217"/>
                  <a:gd name="connsiteY290" fmla="*/ 445316 h 2962327"/>
                  <a:gd name="connsiteX291" fmla="*/ 2464613 w 3028217"/>
                  <a:gd name="connsiteY291" fmla="*/ 509133 h 2962327"/>
                  <a:gd name="connsiteX292" fmla="*/ 2467471 w 3028217"/>
                  <a:gd name="connsiteY292" fmla="*/ 551996 h 2962327"/>
                  <a:gd name="connsiteX293" fmla="*/ 2468423 w 3028217"/>
                  <a:gd name="connsiteY293" fmla="*/ 597716 h 2962327"/>
                  <a:gd name="connsiteX294" fmla="*/ 2453183 w 3028217"/>
                  <a:gd name="connsiteY294" fmla="*/ 638673 h 2962327"/>
                  <a:gd name="connsiteX295" fmla="*/ 2423656 w 3028217"/>
                  <a:gd name="connsiteY295" fmla="*/ 676773 h 2962327"/>
                  <a:gd name="connsiteX296" fmla="*/ 2389366 w 3028217"/>
                  <a:gd name="connsiteY296" fmla="*/ 683441 h 2962327"/>
                  <a:gd name="connsiteX297" fmla="*/ 2383651 w 3028217"/>
                  <a:gd name="connsiteY297" fmla="*/ 659628 h 2962327"/>
                  <a:gd name="connsiteX298" fmla="*/ 2367458 w 3028217"/>
                  <a:gd name="connsiteY298" fmla="*/ 627243 h 2962327"/>
                  <a:gd name="connsiteX299" fmla="*/ 2308403 w 3028217"/>
                  <a:gd name="connsiteY299" fmla="*/ 612003 h 2962327"/>
                  <a:gd name="connsiteX300" fmla="*/ 2270303 w 3028217"/>
                  <a:gd name="connsiteY300" fmla="*/ 571046 h 2962327"/>
                  <a:gd name="connsiteX301" fmla="*/ 2260778 w 3028217"/>
                  <a:gd name="connsiteY301" fmla="*/ 543423 h 2962327"/>
                  <a:gd name="connsiteX302" fmla="*/ 2259826 w 3028217"/>
                  <a:gd name="connsiteY302" fmla="*/ 522468 h 2962327"/>
                  <a:gd name="connsiteX303" fmla="*/ 2390318 w 3028217"/>
                  <a:gd name="connsiteY303" fmla="*/ 385308 h 2962327"/>
                  <a:gd name="connsiteX304" fmla="*/ 2416988 w 3028217"/>
                  <a:gd name="connsiteY304" fmla="*/ 357686 h 2962327"/>
                  <a:gd name="connsiteX305" fmla="*/ 2417941 w 3028217"/>
                  <a:gd name="connsiteY305" fmla="*/ 351971 h 2962327"/>
                  <a:gd name="connsiteX306" fmla="*/ 2424608 w 3028217"/>
                  <a:gd name="connsiteY306" fmla="*/ 353876 h 2962327"/>
                  <a:gd name="connsiteX307" fmla="*/ 2452245 w 3028217"/>
                  <a:gd name="connsiteY307" fmla="*/ 336582 h 2962327"/>
                  <a:gd name="connsiteX308" fmla="*/ 2471113 w 3028217"/>
                  <a:gd name="connsiteY308" fmla="*/ 336025 h 2962327"/>
                  <a:gd name="connsiteX309" fmla="*/ 761544 w 3028217"/>
                  <a:gd name="connsiteY309" fmla="*/ 194808 h 2962327"/>
                  <a:gd name="connsiteX310" fmla="*/ 773926 w 3028217"/>
                  <a:gd name="connsiteY310" fmla="*/ 216716 h 2962327"/>
                  <a:gd name="connsiteX311" fmla="*/ 773926 w 3028217"/>
                  <a:gd name="connsiteY311" fmla="*/ 278628 h 2962327"/>
                  <a:gd name="connsiteX312" fmla="*/ 687249 w 3028217"/>
                  <a:gd name="connsiteY312" fmla="*/ 293868 h 2962327"/>
                  <a:gd name="connsiteX313" fmla="*/ 671056 w 3028217"/>
                  <a:gd name="connsiteY313" fmla="*/ 292916 h 2962327"/>
                  <a:gd name="connsiteX314" fmla="*/ 640576 w 3028217"/>
                  <a:gd name="connsiteY314" fmla="*/ 298631 h 2962327"/>
                  <a:gd name="connsiteX315" fmla="*/ 603429 w 3028217"/>
                  <a:gd name="connsiteY315" fmla="*/ 291011 h 2962327"/>
                  <a:gd name="connsiteX316" fmla="*/ 715824 w 3028217"/>
                  <a:gd name="connsiteY316" fmla="*/ 211953 h 2962327"/>
                  <a:gd name="connsiteX317" fmla="*/ 727254 w 3028217"/>
                  <a:gd name="connsiteY317" fmla="*/ 215763 h 2962327"/>
                  <a:gd name="connsiteX318" fmla="*/ 761544 w 3028217"/>
                  <a:gd name="connsiteY318" fmla="*/ 194808 h 2962327"/>
                  <a:gd name="connsiteX319" fmla="*/ 873343 w 3028217"/>
                  <a:gd name="connsiteY319" fmla="*/ 184331 h 2962327"/>
                  <a:gd name="connsiteX320" fmla="*/ 891083 w 3028217"/>
                  <a:gd name="connsiteY320" fmla="*/ 191951 h 2962327"/>
                  <a:gd name="connsiteX321" fmla="*/ 888226 w 3028217"/>
                  <a:gd name="connsiteY321" fmla="*/ 217668 h 2962327"/>
                  <a:gd name="connsiteX322" fmla="*/ 879241 w 3028217"/>
                  <a:gd name="connsiteY322" fmla="*/ 234820 h 2962327"/>
                  <a:gd name="connsiteX323" fmla="*/ 895370 w 3028217"/>
                  <a:gd name="connsiteY323" fmla="*/ 235036 h 2962327"/>
                  <a:gd name="connsiteX324" fmla="*/ 899656 w 3028217"/>
                  <a:gd name="connsiteY324" fmla="*/ 266246 h 2962327"/>
                  <a:gd name="connsiteX325" fmla="*/ 892988 w 3028217"/>
                  <a:gd name="connsiteY325" fmla="*/ 303393 h 2962327"/>
                  <a:gd name="connsiteX326" fmla="*/ 905371 w 3028217"/>
                  <a:gd name="connsiteY326" fmla="*/ 303393 h 2962327"/>
                  <a:gd name="connsiteX327" fmla="*/ 915848 w 3028217"/>
                  <a:gd name="connsiteY327" fmla="*/ 337683 h 2962327"/>
                  <a:gd name="connsiteX328" fmla="*/ 946328 w 3028217"/>
                  <a:gd name="connsiteY328" fmla="*/ 324348 h 2962327"/>
                  <a:gd name="connsiteX329" fmla="*/ 973409 w 3028217"/>
                  <a:gd name="connsiteY329" fmla="*/ 303804 h 2962327"/>
                  <a:gd name="connsiteX330" fmla="*/ 975260 w 3028217"/>
                  <a:gd name="connsiteY330" fmla="*/ 292796 h 2962327"/>
                  <a:gd name="connsiteX331" fmla="*/ 965378 w 3028217"/>
                  <a:gd name="connsiteY331" fmla="*/ 281485 h 2962327"/>
                  <a:gd name="connsiteX332" fmla="*/ 962521 w 3028217"/>
                  <a:gd name="connsiteY332" fmla="*/ 233860 h 2962327"/>
                  <a:gd name="connsiteX333" fmla="*/ 1013956 w 3028217"/>
                  <a:gd name="connsiteY333" fmla="*/ 203380 h 2962327"/>
                  <a:gd name="connsiteX334" fmla="*/ 1028243 w 3028217"/>
                  <a:gd name="connsiteY334" fmla="*/ 200165 h 2962327"/>
                  <a:gd name="connsiteX335" fmla="*/ 1042531 w 3028217"/>
                  <a:gd name="connsiteY335" fmla="*/ 206238 h 2962327"/>
                  <a:gd name="connsiteX336" fmla="*/ 1016813 w 3028217"/>
                  <a:gd name="connsiteY336" fmla="*/ 234813 h 2962327"/>
                  <a:gd name="connsiteX337" fmla="*/ 1075868 w 3028217"/>
                  <a:gd name="connsiteY337" fmla="*/ 204333 h 2962327"/>
                  <a:gd name="connsiteX338" fmla="*/ 1095871 w 3028217"/>
                  <a:gd name="connsiteY338" fmla="*/ 204333 h 2962327"/>
                  <a:gd name="connsiteX339" fmla="*/ 1099681 w 3028217"/>
                  <a:gd name="connsiteY339" fmla="*/ 232908 h 2962327"/>
                  <a:gd name="connsiteX340" fmla="*/ 1133971 w 3028217"/>
                  <a:gd name="connsiteY340" fmla="*/ 231003 h 2962327"/>
                  <a:gd name="connsiteX341" fmla="*/ 1151116 w 3028217"/>
                  <a:gd name="connsiteY341" fmla="*/ 238623 h 2962327"/>
                  <a:gd name="connsiteX342" fmla="*/ 1205408 w 3028217"/>
                  <a:gd name="connsiteY342" fmla="*/ 287200 h 2962327"/>
                  <a:gd name="connsiteX343" fmla="*/ 1198741 w 3028217"/>
                  <a:gd name="connsiteY343" fmla="*/ 334825 h 2962327"/>
                  <a:gd name="connsiteX344" fmla="*/ 1248271 w 3028217"/>
                  <a:gd name="connsiteY344" fmla="*/ 377688 h 2962327"/>
                  <a:gd name="connsiteX345" fmla="*/ 1246366 w 3028217"/>
                  <a:gd name="connsiteY345" fmla="*/ 402453 h 2962327"/>
                  <a:gd name="connsiteX346" fmla="*/ 1187311 w 3028217"/>
                  <a:gd name="connsiteY346" fmla="*/ 402453 h 2962327"/>
                  <a:gd name="connsiteX347" fmla="*/ 1171118 w 3028217"/>
                  <a:gd name="connsiteY347" fmla="*/ 396738 h 2962327"/>
                  <a:gd name="connsiteX348" fmla="*/ 1171118 w 3028217"/>
                  <a:gd name="connsiteY348" fmla="*/ 431028 h 2962327"/>
                  <a:gd name="connsiteX349" fmla="*/ 1151116 w 3028217"/>
                  <a:gd name="connsiteY349" fmla="*/ 479605 h 2962327"/>
                  <a:gd name="connsiteX350" fmla="*/ 1136828 w 3028217"/>
                  <a:gd name="connsiteY350" fmla="*/ 476748 h 2962327"/>
                  <a:gd name="connsiteX351" fmla="*/ 1136828 w 3028217"/>
                  <a:gd name="connsiteY351" fmla="*/ 487225 h 2962327"/>
                  <a:gd name="connsiteX352" fmla="*/ 1118731 w 3028217"/>
                  <a:gd name="connsiteY352" fmla="*/ 497703 h 2962327"/>
                  <a:gd name="connsiteX353" fmla="*/ 1066343 w 3028217"/>
                  <a:gd name="connsiteY353" fmla="*/ 455793 h 2962327"/>
                  <a:gd name="connsiteX354" fmla="*/ 1016813 w 3028217"/>
                  <a:gd name="connsiteY354" fmla="*/ 433885 h 2962327"/>
                  <a:gd name="connsiteX355" fmla="*/ 996811 w 3028217"/>
                  <a:gd name="connsiteY355" fmla="*/ 428170 h 2962327"/>
                  <a:gd name="connsiteX356" fmla="*/ 1013003 w 3028217"/>
                  <a:gd name="connsiteY356" fmla="*/ 411978 h 2962327"/>
                  <a:gd name="connsiteX357" fmla="*/ 1109206 w 3028217"/>
                  <a:gd name="connsiteY357" fmla="*/ 369115 h 2962327"/>
                  <a:gd name="connsiteX358" fmla="*/ 1089203 w 3028217"/>
                  <a:gd name="connsiteY358" fmla="*/ 307203 h 2962327"/>
                  <a:gd name="connsiteX359" fmla="*/ 1077773 w 3028217"/>
                  <a:gd name="connsiteY359" fmla="*/ 291010 h 2962327"/>
                  <a:gd name="connsiteX360" fmla="*/ 1016813 w 3028217"/>
                  <a:gd name="connsiteY360" fmla="*/ 292915 h 2962327"/>
                  <a:gd name="connsiteX361" fmla="*/ 1007169 w 3028217"/>
                  <a:gd name="connsiteY361" fmla="*/ 296011 h 2962327"/>
                  <a:gd name="connsiteX362" fmla="*/ 1007866 w 3028217"/>
                  <a:gd name="connsiteY362" fmla="*/ 302667 h 2962327"/>
                  <a:gd name="connsiteX363" fmla="*/ 1009193 w 3028217"/>
                  <a:gd name="connsiteY363" fmla="*/ 303393 h 2962327"/>
                  <a:gd name="connsiteX364" fmla="*/ 962521 w 3028217"/>
                  <a:gd name="connsiteY364" fmla="*/ 370068 h 2962327"/>
                  <a:gd name="connsiteX365" fmla="*/ 905371 w 3028217"/>
                  <a:gd name="connsiteY365" fmla="*/ 371973 h 2962327"/>
                  <a:gd name="connsiteX366" fmla="*/ 868223 w 3028217"/>
                  <a:gd name="connsiteY366" fmla="*/ 410073 h 2962327"/>
                  <a:gd name="connsiteX367" fmla="*/ 836791 w 3028217"/>
                  <a:gd name="connsiteY367" fmla="*/ 426266 h 2962327"/>
                  <a:gd name="connsiteX368" fmla="*/ 816788 w 3028217"/>
                  <a:gd name="connsiteY368" fmla="*/ 424361 h 2962327"/>
                  <a:gd name="connsiteX369" fmla="*/ 677723 w 3028217"/>
                  <a:gd name="connsiteY369" fmla="*/ 507228 h 2962327"/>
                  <a:gd name="connsiteX370" fmla="*/ 668198 w 3028217"/>
                  <a:gd name="connsiteY370" fmla="*/ 553901 h 2962327"/>
                  <a:gd name="connsiteX371" fmla="*/ 662483 w 3028217"/>
                  <a:gd name="connsiteY371" fmla="*/ 586286 h 2962327"/>
                  <a:gd name="connsiteX372" fmla="*/ 716776 w 3028217"/>
                  <a:gd name="connsiteY372" fmla="*/ 612956 h 2962327"/>
                  <a:gd name="connsiteX373" fmla="*/ 771068 w 3028217"/>
                  <a:gd name="connsiteY373" fmla="*/ 645341 h 2962327"/>
                  <a:gd name="connsiteX374" fmla="*/ 782498 w 3028217"/>
                  <a:gd name="connsiteY374" fmla="*/ 667248 h 2962327"/>
                  <a:gd name="connsiteX375" fmla="*/ 772973 w 3028217"/>
                  <a:gd name="connsiteY375" fmla="*/ 726303 h 2962327"/>
                  <a:gd name="connsiteX376" fmla="*/ 805358 w 3028217"/>
                  <a:gd name="connsiteY376" fmla="*/ 736781 h 2962327"/>
                  <a:gd name="connsiteX377" fmla="*/ 828218 w 3028217"/>
                  <a:gd name="connsiteY377" fmla="*/ 689156 h 2962327"/>
                  <a:gd name="connsiteX378" fmla="*/ 858698 w 3028217"/>
                  <a:gd name="connsiteY378" fmla="*/ 652961 h 2962327"/>
                  <a:gd name="connsiteX379" fmla="*/ 901561 w 3028217"/>
                  <a:gd name="connsiteY379" fmla="*/ 573903 h 2962327"/>
                  <a:gd name="connsiteX380" fmla="*/ 904418 w 3028217"/>
                  <a:gd name="connsiteY380" fmla="*/ 561521 h 2962327"/>
                  <a:gd name="connsiteX381" fmla="*/ 953948 w 3028217"/>
                  <a:gd name="connsiteY381" fmla="*/ 491988 h 2962327"/>
                  <a:gd name="connsiteX382" fmla="*/ 968236 w 3028217"/>
                  <a:gd name="connsiteY382" fmla="*/ 478653 h 2962327"/>
                  <a:gd name="connsiteX383" fmla="*/ 1049198 w 3028217"/>
                  <a:gd name="connsiteY383" fmla="*/ 512943 h 2962327"/>
                  <a:gd name="connsiteX384" fmla="*/ 1063486 w 3028217"/>
                  <a:gd name="connsiteY384" fmla="*/ 539613 h 2962327"/>
                  <a:gd name="connsiteX385" fmla="*/ 1067296 w 3028217"/>
                  <a:gd name="connsiteY385" fmla="*/ 583428 h 2962327"/>
                  <a:gd name="connsiteX386" fmla="*/ 1112063 w 3028217"/>
                  <a:gd name="connsiteY386" fmla="*/ 568188 h 2962327"/>
                  <a:gd name="connsiteX387" fmla="*/ 1146353 w 3028217"/>
                  <a:gd name="connsiteY387" fmla="*/ 580571 h 2962327"/>
                  <a:gd name="connsiteX388" fmla="*/ 1151116 w 3028217"/>
                  <a:gd name="connsiteY388" fmla="*/ 616766 h 2962327"/>
                  <a:gd name="connsiteX389" fmla="*/ 1193026 w 3028217"/>
                  <a:gd name="connsiteY389" fmla="*/ 684393 h 2962327"/>
                  <a:gd name="connsiteX390" fmla="*/ 1182905 w 3028217"/>
                  <a:gd name="connsiteY390" fmla="*/ 697847 h 2962327"/>
                  <a:gd name="connsiteX391" fmla="*/ 1179024 w 3028217"/>
                  <a:gd name="connsiteY391" fmla="*/ 699159 h 2962327"/>
                  <a:gd name="connsiteX392" fmla="*/ 1177845 w 3028217"/>
                  <a:gd name="connsiteY392" fmla="*/ 699023 h 2962327"/>
                  <a:gd name="connsiteX393" fmla="*/ 1166356 w 3028217"/>
                  <a:gd name="connsiteY393" fmla="*/ 703443 h 2962327"/>
                  <a:gd name="connsiteX394" fmla="*/ 1179024 w 3028217"/>
                  <a:gd name="connsiteY394" fmla="*/ 699159 h 2962327"/>
                  <a:gd name="connsiteX395" fmla="*/ 1188263 w 3028217"/>
                  <a:gd name="connsiteY395" fmla="*/ 700229 h 2962327"/>
                  <a:gd name="connsiteX396" fmla="*/ 1207313 w 3028217"/>
                  <a:gd name="connsiteY396" fmla="*/ 712016 h 2962327"/>
                  <a:gd name="connsiteX397" fmla="*/ 1205051 w 3028217"/>
                  <a:gd name="connsiteY397" fmla="*/ 754402 h 2962327"/>
                  <a:gd name="connsiteX398" fmla="*/ 1180854 w 3028217"/>
                  <a:gd name="connsiteY398" fmla="*/ 787924 h 2962327"/>
                  <a:gd name="connsiteX399" fmla="*/ 1187073 w 3028217"/>
                  <a:gd name="connsiteY399" fmla="*/ 807504 h 2962327"/>
                  <a:gd name="connsiteX400" fmla="*/ 1206361 w 3028217"/>
                  <a:gd name="connsiteY400" fmla="*/ 814886 h 2962327"/>
                  <a:gd name="connsiteX401" fmla="*/ 1213981 w 3028217"/>
                  <a:gd name="connsiteY401" fmla="*/ 828221 h 2962327"/>
                  <a:gd name="connsiteX402" fmla="*/ 1172071 w 3028217"/>
                  <a:gd name="connsiteY402" fmla="*/ 862511 h 2962327"/>
                  <a:gd name="connsiteX403" fmla="*/ 1115874 w 3028217"/>
                  <a:gd name="connsiteY403" fmla="*/ 854891 h 2962327"/>
                  <a:gd name="connsiteX404" fmla="*/ 1148259 w 3028217"/>
                  <a:gd name="connsiteY404" fmla="*/ 807266 h 2962327"/>
                  <a:gd name="connsiteX405" fmla="*/ 1173024 w 3028217"/>
                  <a:gd name="connsiteY405" fmla="*/ 780596 h 2962327"/>
                  <a:gd name="connsiteX406" fmla="*/ 1173125 w 3028217"/>
                  <a:gd name="connsiteY406" fmla="*/ 780684 h 2962327"/>
                  <a:gd name="connsiteX407" fmla="*/ 1174333 w 3028217"/>
                  <a:gd name="connsiteY407" fmla="*/ 770475 h 2962327"/>
                  <a:gd name="connsiteX408" fmla="*/ 1163498 w 3028217"/>
                  <a:gd name="connsiteY408" fmla="*/ 767261 h 2962327"/>
                  <a:gd name="connsiteX409" fmla="*/ 1124446 w 3028217"/>
                  <a:gd name="connsiteY409" fmla="*/ 787263 h 2962327"/>
                  <a:gd name="connsiteX410" fmla="*/ 1043483 w 3028217"/>
                  <a:gd name="connsiteY410" fmla="*/ 789168 h 2962327"/>
                  <a:gd name="connsiteX411" fmla="*/ 993953 w 3028217"/>
                  <a:gd name="connsiteY411" fmla="*/ 794883 h 2962327"/>
                  <a:gd name="connsiteX412" fmla="*/ 959663 w 3028217"/>
                  <a:gd name="connsiteY412" fmla="*/ 814886 h 2962327"/>
                  <a:gd name="connsiteX413" fmla="*/ 929183 w 3028217"/>
                  <a:gd name="connsiteY413" fmla="*/ 839651 h 2962327"/>
                  <a:gd name="connsiteX414" fmla="*/ 925100 w 3028217"/>
                  <a:gd name="connsiteY414" fmla="*/ 843462 h 2962327"/>
                  <a:gd name="connsiteX415" fmla="*/ 915848 w 3028217"/>
                  <a:gd name="connsiteY415" fmla="*/ 851081 h 2962327"/>
                  <a:gd name="connsiteX416" fmla="*/ 912991 w 3028217"/>
                  <a:gd name="connsiteY416" fmla="*/ 851081 h 2962327"/>
                  <a:gd name="connsiteX417" fmla="*/ 914896 w 3028217"/>
                  <a:gd name="connsiteY417" fmla="*/ 852986 h 2962327"/>
                  <a:gd name="connsiteX418" fmla="*/ 925100 w 3028217"/>
                  <a:gd name="connsiteY418" fmla="*/ 843462 h 2962327"/>
                  <a:gd name="connsiteX419" fmla="*/ 932041 w 3028217"/>
                  <a:gd name="connsiteY419" fmla="*/ 837746 h 2962327"/>
                  <a:gd name="connsiteX420" fmla="*/ 972998 w 3028217"/>
                  <a:gd name="connsiteY420" fmla="*/ 820601 h 2962327"/>
                  <a:gd name="connsiteX421" fmla="*/ 992048 w 3028217"/>
                  <a:gd name="connsiteY421" fmla="*/ 814886 h 2962327"/>
                  <a:gd name="connsiteX422" fmla="*/ 1023481 w 3028217"/>
                  <a:gd name="connsiteY422" fmla="*/ 819648 h 2962327"/>
                  <a:gd name="connsiteX423" fmla="*/ 1005383 w 3028217"/>
                  <a:gd name="connsiteY423" fmla="*/ 842508 h 2962327"/>
                  <a:gd name="connsiteX424" fmla="*/ 1006336 w 3028217"/>
                  <a:gd name="connsiteY424" fmla="*/ 854891 h 2962327"/>
                  <a:gd name="connsiteX425" fmla="*/ 1005383 w 3028217"/>
                  <a:gd name="connsiteY425" fmla="*/ 889181 h 2962327"/>
                  <a:gd name="connsiteX426" fmla="*/ 984428 w 3028217"/>
                  <a:gd name="connsiteY426" fmla="*/ 910136 h 2962327"/>
                  <a:gd name="connsiteX427" fmla="*/ 952043 w 3028217"/>
                  <a:gd name="connsiteY427" fmla="*/ 916803 h 2962327"/>
                  <a:gd name="connsiteX428" fmla="*/ 899656 w 3028217"/>
                  <a:gd name="connsiteY428" fmla="*/ 938711 h 2962327"/>
                  <a:gd name="connsiteX429" fmla="*/ 855841 w 3028217"/>
                  <a:gd name="connsiteY429" fmla="*/ 985383 h 2962327"/>
                  <a:gd name="connsiteX430" fmla="*/ 831076 w 3028217"/>
                  <a:gd name="connsiteY430" fmla="*/ 1003481 h 2962327"/>
                  <a:gd name="connsiteX431" fmla="*/ 738683 w 3028217"/>
                  <a:gd name="connsiteY431" fmla="*/ 1081586 h 2962327"/>
                  <a:gd name="connsiteX432" fmla="*/ 711061 w 3028217"/>
                  <a:gd name="connsiteY432" fmla="*/ 1115876 h 2962327"/>
                  <a:gd name="connsiteX433" fmla="*/ 666293 w 3028217"/>
                  <a:gd name="connsiteY433" fmla="*/ 1175883 h 2962327"/>
                  <a:gd name="connsiteX434" fmla="*/ 585331 w 3028217"/>
                  <a:gd name="connsiteY434" fmla="*/ 1230176 h 2962327"/>
                  <a:gd name="connsiteX435" fmla="*/ 559613 w 3028217"/>
                  <a:gd name="connsiteY435" fmla="*/ 1297803 h 2962327"/>
                  <a:gd name="connsiteX436" fmla="*/ 557708 w 3028217"/>
                  <a:gd name="connsiteY436" fmla="*/ 1386386 h 2962327"/>
                  <a:gd name="connsiteX437" fmla="*/ 542468 w 3028217"/>
                  <a:gd name="connsiteY437" fmla="*/ 1407341 h 2962327"/>
                  <a:gd name="connsiteX438" fmla="*/ 528181 w 3028217"/>
                  <a:gd name="connsiteY438" fmla="*/ 1387338 h 2962327"/>
                  <a:gd name="connsiteX439" fmla="*/ 519608 w 3028217"/>
                  <a:gd name="connsiteY439" fmla="*/ 1320663 h 2962327"/>
                  <a:gd name="connsiteX440" fmla="*/ 488176 w 3028217"/>
                  <a:gd name="connsiteY440" fmla="*/ 1283516 h 2962327"/>
                  <a:gd name="connsiteX441" fmla="*/ 429121 w 3028217"/>
                  <a:gd name="connsiteY441" fmla="*/ 1267323 h 2962327"/>
                  <a:gd name="connsiteX442" fmla="*/ 409118 w 3028217"/>
                  <a:gd name="connsiteY442" fmla="*/ 1268276 h 2962327"/>
                  <a:gd name="connsiteX443" fmla="*/ 336728 w 3028217"/>
                  <a:gd name="connsiteY443" fmla="*/ 1284468 h 2962327"/>
                  <a:gd name="connsiteX444" fmla="*/ 215761 w 3028217"/>
                  <a:gd name="connsiteY444" fmla="*/ 1373051 h 2962327"/>
                  <a:gd name="connsiteX445" fmla="*/ 189091 w 3028217"/>
                  <a:gd name="connsiteY445" fmla="*/ 1441631 h 2962327"/>
                  <a:gd name="connsiteX446" fmla="*/ 196711 w 3028217"/>
                  <a:gd name="connsiteY446" fmla="*/ 1544501 h 2962327"/>
                  <a:gd name="connsiteX447" fmla="*/ 244336 w 3028217"/>
                  <a:gd name="connsiteY447" fmla="*/ 1573076 h 2962327"/>
                  <a:gd name="connsiteX448" fmla="*/ 320536 w 3028217"/>
                  <a:gd name="connsiteY448" fmla="*/ 1514973 h 2962327"/>
                  <a:gd name="connsiteX449" fmla="*/ 387211 w 3028217"/>
                  <a:gd name="connsiteY449" fmla="*/ 1494971 h 2962327"/>
                  <a:gd name="connsiteX450" fmla="*/ 389116 w 3028217"/>
                  <a:gd name="connsiteY450" fmla="*/ 1515926 h 2962327"/>
                  <a:gd name="connsiteX451" fmla="*/ 340538 w 3028217"/>
                  <a:gd name="connsiteY451" fmla="*/ 1624511 h 2962327"/>
                  <a:gd name="connsiteX452" fmla="*/ 354826 w 3028217"/>
                  <a:gd name="connsiteY452" fmla="*/ 1644513 h 2962327"/>
                  <a:gd name="connsiteX453" fmla="*/ 410071 w 3028217"/>
                  <a:gd name="connsiteY453" fmla="*/ 1645466 h 2962327"/>
                  <a:gd name="connsiteX454" fmla="*/ 439598 w 3028217"/>
                  <a:gd name="connsiteY454" fmla="*/ 1687376 h 2962327"/>
                  <a:gd name="connsiteX455" fmla="*/ 426263 w 3028217"/>
                  <a:gd name="connsiteY455" fmla="*/ 1743573 h 2962327"/>
                  <a:gd name="connsiteX456" fmla="*/ 450076 w 3028217"/>
                  <a:gd name="connsiteY456" fmla="*/ 1813106 h 2962327"/>
                  <a:gd name="connsiteX457" fmla="*/ 499606 w 3028217"/>
                  <a:gd name="connsiteY457" fmla="*/ 1812153 h 2962327"/>
                  <a:gd name="connsiteX458" fmla="*/ 536753 w 3028217"/>
                  <a:gd name="connsiteY458" fmla="*/ 1818821 h 2962327"/>
                  <a:gd name="connsiteX459" fmla="*/ 577711 w 3028217"/>
                  <a:gd name="connsiteY459" fmla="*/ 1813106 h 2962327"/>
                  <a:gd name="connsiteX460" fmla="*/ 661531 w 3028217"/>
                  <a:gd name="connsiteY460" fmla="*/ 1754051 h 2962327"/>
                  <a:gd name="connsiteX461" fmla="*/ 672008 w 3028217"/>
                  <a:gd name="connsiteY461" fmla="*/ 1763576 h 2962327"/>
                  <a:gd name="connsiteX462" fmla="*/ 695821 w 3028217"/>
                  <a:gd name="connsiteY462" fmla="*/ 1768338 h 2962327"/>
                  <a:gd name="connsiteX463" fmla="*/ 741541 w 3028217"/>
                  <a:gd name="connsiteY463" fmla="*/ 1772148 h 2962327"/>
                  <a:gd name="connsiteX464" fmla="*/ 832028 w 3028217"/>
                  <a:gd name="connsiteY464" fmla="*/ 1788341 h 2962327"/>
                  <a:gd name="connsiteX465" fmla="*/ 865366 w 3028217"/>
                  <a:gd name="connsiteY465" fmla="*/ 1796913 h 2962327"/>
                  <a:gd name="connsiteX466" fmla="*/ 910133 w 3028217"/>
                  <a:gd name="connsiteY466" fmla="*/ 1838823 h 2962327"/>
                  <a:gd name="connsiteX467" fmla="*/ 1047293 w 3028217"/>
                  <a:gd name="connsiteY467" fmla="*/ 1918833 h 2962327"/>
                  <a:gd name="connsiteX468" fmla="*/ 1116826 w 3028217"/>
                  <a:gd name="connsiteY468" fmla="*/ 2036943 h 2962327"/>
                  <a:gd name="connsiteX469" fmla="*/ 1106348 w 3028217"/>
                  <a:gd name="connsiteY469" fmla="*/ 2056946 h 2962327"/>
                  <a:gd name="connsiteX470" fmla="*/ 1104443 w 3028217"/>
                  <a:gd name="connsiteY470" fmla="*/ 2099808 h 2962327"/>
                  <a:gd name="connsiteX471" fmla="*/ 1124446 w 3028217"/>
                  <a:gd name="connsiteY471" fmla="*/ 2102666 h 2962327"/>
                  <a:gd name="connsiteX472" fmla="*/ 1193026 w 3028217"/>
                  <a:gd name="connsiteY472" fmla="*/ 2077901 h 2962327"/>
                  <a:gd name="connsiteX473" fmla="*/ 1280656 w 3028217"/>
                  <a:gd name="connsiteY473" fmla="*/ 2123621 h 2962327"/>
                  <a:gd name="connsiteX474" fmla="*/ 1387336 w 3028217"/>
                  <a:gd name="connsiteY474" fmla="*/ 2172198 h 2962327"/>
                  <a:gd name="connsiteX475" fmla="*/ 1434008 w 3028217"/>
                  <a:gd name="connsiteY475" fmla="*/ 2199821 h 2962327"/>
                  <a:gd name="connsiteX476" fmla="*/ 1430198 w 3028217"/>
                  <a:gd name="connsiteY476" fmla="*/ 2282688 h 2962327"/>
                  <a:gd name="connsiteX477" fmla="*/ 1370191 w 3028217"/>
                  <a:gd name="connsiteY477" fmla="*/ 2373176 h 2962327"/>
                  <a:gd name="connsiteX478" fmla="*/ 1358761 w 3028217"/>
                  <a:gd name="connsiteY478" fmla="*/ 2423658 h 2962327"/>
                  <a:gd name="connsiteX479" fmla="*/ 1327328 w 3028217"/>
                  <a:gd name="connsiteY479" fmla="*/ 2600823 h 2962327"/>
                  <a:gd name="connsiteX480" fmla="*/ 1293991 w 3028217"/>
                  <a:gd name="connsiteY480" fmla="*/ 2626541 h 2962327"/>
                  <a:gd name="connsiteX481" fmla="*/ 1218743 w 3028217"/>
                  <a:gd name="connsiteY481" fmla="*/ 2661783 h 2962327"/>
                  <a:gd name="connsiteX482" fmla="*/ 1193026 w 3028217"/>
                  <a:gd name="connsiteY482" fmla="*/ 2710361 h 2962327"/>
                  <a:gd name="connsiteX483" fmla="*/ 1164451 w 3028217"/>
                  <a:gd name="connsiteY483" fmla="*/ 2832281 h 2962327"/>
                  <a:gd name="connsiteX484" fmla="*/ 1122541 w 3028217"/>
                  <a:gd name="connsiteY484" fmla="*/ 2910386 h 2962327"/>
                  <a:gd name="connsiteX485" fmla="*/ 1095871 w 3028217"/>
                  <a:gd name="connsiteY485" fmla="*/ 2929436 h 2962327"/>
                  <a:gd name="connsiteX486" fmla="*/ 1061581 w 3028217"/>
                  <a:gd name="connsiteY486" fmla="*/ 2922768 h 2962327"/>
                  <a:gd name="connsiteX487" fmla="*/ 1047293 w 3028217"/>
                  <a:gd name="connsiteY487" fmla="*/ 2929436 h 2962327"/>
                  <a:gd name="connsiteX488" fmla="*/ 1061581 w 3028217"/>
                  <a:gd name="connsiteY488" fmla="*/ 2956106 h 2962327"/>
                  <a:gd name="connsiteX489" fmla="*/ 1040626 w 3028217"/>
                  <a:gd name="connsiteY489" fmla="*/ 2959916 h 2962327"/>
                  <a:gd name="connsiteX490" fmla="*/ 783451 w 3028217"/>
                  <a:gd name="connsiteY490" fmla="*/ 2850378 h 2962327"/>
                  <a:gd name="connsiteX491" fmla="*/ 752971 w 3028217"/>
                  <a:gd name="connsiteY491" fmla="*/ 2805611 h 2962327"/>
                  <a:gd name="connsiteX492" fmla="*/ 737731 w 3028217"/>
                  <a:gd name="connsiteY492" fmla="*/ 2765606 h 2962327"/>
                  <a:gd name="connsiteX493" fmla="*/ 721538 w 3028217"/>
                  <a:gd name="connsiteY493" fmla="*/ 2564628 h 2962327"/>
                  <a:gd name="connsiteX494" fmla="*/ 670103 w 3028217"/>
                  <a:gd name="connsiteY494" fmla="*/ 2492238 h 2962327"/>
                  <a:gd name="connsiteX495" fmla="*/ 539611 w 3028217"/>
                  <a:gd name="connsiteY495" fmla="*/ 2337933 h 2962327"/>
                  <a:gd name="connsiteX496" fmla="*/ 473888 w 3028217"/>
                  <a:gd name="connsiteY496" fmla="*/ 2221728 h 2962327"/>
                  <a:gd name="connsiteX497" fmla="*/ 468173 w 3028217"/>
                  <a:gd name="connsiteY497" fmla="*/ 2148386 h 2962327"/>
                  <a:gd name="connsiteX498" fmla="*/ 471983 w 3028217"/>
                  <a:gd name="connsiteY498" fmla="*/ 2122668 h 2962327"/>
                  <a:gd name="connsiteX499" fmla="*/ 493891 w 3028217"/>
                  <a:gd name="connsiteY499" fmla="*/ 2021703 h 2962327"/>
                  <a:gd name="connsiteX500" fmla="*/ 538658 w 3028217"/>
                  <a:gd name="connsiteY500" fmla="*/ 1907403 h 2962327"/>
                  <a:gd name="connsiteX501" fmla="*/ 524371 w 3028217"/>
                  <a:gd name="connsiteY501" fmla="*/ 1854063 h 2962327"/>
                  <a:gd name="connsiteX502" fmla="*/ 499606 w 3028217"/>
                  <a:gd name="connsiteY502" fmla="*/ 1853111 h 2962327"/>
                  <a:gd name="connsiteX503" fmla="*/ 459601 w 3028217"/>
                  <a:gd name="connsiteY503" fmla="*/ 1860731 h 2962327"/>
                  <a:gd name="connsiteX504" fmla="*/ 408166 w 3028217"/>
                  <a:gd name="connsiteY504" fmla="*/ 1827393 h 2962327"/>
                  <a:gd name="connsiteX505" fmla="*/ 354826 w 3028217"/>
                  <a:gd name="connsiteY505" fmla="*/ 1742621 h 2962327"/>
                  <a:gd name="connsiteX506" fmla="*/ 322441 w 3028217"/>
                  <a:gd name="connsiteY506" fmla="*/ 1715951 h 2962327"/>
                  <a:gd name="connsiteX507" fmla="*/ 234811 w 3028217"/>
                  <a:gd name="connsiteY507" fmla="*/ 1658801 h 2962327"/>
                  <a:gd name="connsiteX508" fmla="*/ 206236 w 3028217"/>
                  <a:gd name="connsiteY508" fmla="*/ 1644513 h 2962327"/>
                  <a:gd name="connsiteX509" fmla="*/ 116701 w 3028217"/>
                  <a:gd name="connsiteY509" fmla="*/ 1622606 h 2962327"/>
                  <a:gd name="connsiteX510" fmla="*/ 28118 w 3028217"/>
                  <a:gd name="connsiteY510" fmla="*/ 1557836 h 2962327"/>
                  <a:gd name="connsiteX511" fmla="*/ 12878 w 3028217"/>
                  <a:gd name="connsiteY511" fmla="*/ 1499733 h 2962327"/>
                  <a:gd name="connsiteX512" fmla="*/ 10021 w 3028217"/>
                  <a:gd name="connsiteY512" fmla="*/ 1446393 h 2962327"/>
                  <a:gd name="connsiteX513" fmla="*/ 5258 w 3028217"/>
                  <a:gd name="connsiteY513" fmla="*/ 1410198 h 2962327"/>
                  <a:gd name="connsiteX514" fmla="*/ 45263 w 3028217"/>
                  <a:gd name="connsiteY514" fmla="*/ 1105398 h 2962327"/>
                  <a:gd name="connsiteX515" fmla="*/ 304343 w 3028217"/>
                  <a:gd name="connsiteY515" fmla="*/ 581523 h 2962327"/>
                  <a:gd name="connsiteX516" fmla="*/ 548183 w 3028217"/>
                  <a:gd name="connsiteY516" fmla="*/ 329111 h 2962327"/>
                  <a:gd name="connsiteX517" fmla="*/ 617716 w 3028217"/>
                  <a:gd name="connsiteY517" fmla="*/ 317681 h 2962327"/>
                  <a:gd name="connsiteX518" fmla="*/ 631051 w 3028217"/>
                  <a:gd name="connsiteY518" fmla="*/ 309108 h 2962327"/>
                  <a:gd name="connsiteX519" fmla="*/ 692011 w 3028217"/>
                  <a:gd name="connsiteY519" fmla="*/ 299583 h 2962327"/>
                  <a:gd name="connsiteX520" fmla="*/ 756781 w 3028217"/>
                  <a:gd name="connsiteY520" fmla="*/ 316728 h 2962327"/>
                  <a:gd name="connsiteX521" fmla="*/ 780593 w 3028217"/>
                  <a:gd name="connsiteY521" fmla="*/ 315776 h 2962327"/>
                  <a:gd name="connsiteX522" fmla="*/ 797738 w 3028217"/>
                  <a:gd name="connsiteY522" fmla="*/ 314823 h 2962327"/>
                  <a:gd name="connsiteX523" fmla="*/ 831076 w 3028217"/>
                  <a:gd name="connsiteY523" fmla="*/ 316728 h 2962327"/>
                  <a:gd name="connsiteX524" fmla="*/ 841553 w 3028217"/>
                  <a:gd name="connsiteY524" fmla="*/ 277676 h 2962327"/>
                  <a:gd name="connsiteX525" fmla="*/ 852031 w 3028217"/>
                  <a:gd name="connsiteY525" fmla="*/ 259578 h 2962327"/>
                  <a:gd name="connsiteX526" fmla="*/ 867152 w 3028217"/>
                  <a:gd name="connsiteY526" fmla="*/ 248624 h 2962327"/>
                  <a:gd name="connsiteX527" fmla="*/ 876026 w 3028217"/>
                  <a:gd name="connsiteY527" fmla="*/ 238011 h 2962327"/>
                  <a:gd name="connsiteX528" fmla="*/ 858921 w 3028217"/>
                  <a:gd name="connsiteY528" fmla="*/ 241392 h 2962327"/>
                  <a:gd name="connsiteX529" fmla="*/ 821551 w 3028217"/>
                  <a:gd name="connsiteY529" fmla="*/ 210048 h 2962327"/>
                  <a:gd name="connsiteX530" fmla="*/ 857746 w 3028217"/>
                  <a:gd name="connsiteY530" fmla="*/ 190998 h 2962327"/>
                  <a:gd name="connsiteX531" fmla="*/ 873343 w 3028217"/>
                  <a:gd name="connsiteY531" fmla="*/ 184331 h 2962327"/>
                  <a:gd name="connsiteX532" fmla="*/ 798215 w 3028217"/>
                  <a:gd name="connsiteY532" fmla="*/ 181949 h 2962327"/>
                  <a:gd name="connsiteX533" fmla="*/ 805359 w 3028217"/>
                  <a:gd name="connsiteY533" fmla="*/ 187188 h 2962327"/>
                  <a:gd name="connsiteX534" fmla="*/ 795834 w 3028217"/>
                  <a:gd name="connsiteY534" fmla="*/ 196713 h 2962327"/>
                  <a:gd name="connsiteX535" fmla="*/ 788214 w 3028217"/>
                  <a:gd name="connsiteY535" fmla="*/ 182426 h 2962327"/>
                  <a:gd name="connsiteX536" fmla="*/ 798215 w 3028217"/>
                  <a:gd name="connsiteY536" fmla="*/ 181949 h 2962327"/>
                  <a:gd name="connsiteX537" fmla="*/ 938708 w 3028217"/>
                  <a:gd name="connsiteY537" fmla="*/ 121466 h 2962327"/>
                  <a:gd name="connsiteX538" fmla="*/ 952043 w 3028217"/>
                  <a:gd name="connsiteY538" fmla="*/ 141468 h 2962327"/>
                  <a:gd name="connsiteX539" fmla="*/ 951037 w 3028217"/>
                  <a:gd name="connsiteY539" fmla="*/ 142501 h 2962327"/>
                  <a:gd name="connsiteX540" fmla="*/ 953949 w 3028217"/>
                  <a:gd name="connsiteY540" fmla="*/ 140516 h 2962327"/>
                  <a:gd name="connsiteX541" fmla="*/ 952996 w 3028217"/>
                  <a:gd name="connsiteY541" fmla="*/ 148136 h 2962327"/>
                  <a:gd name="connsiteX542" fmla="*/ 952996 w 3028217"/>
                  <a:gd name="connsiteY542" fmla="*/ 169091 h 2962327"/>
                  <a:gd name="connsiteX543" fmla="*/ 944424 w 3028217"/>
                  <a:gd name="connsiteY543" fmla="*/ 159804 h 2962327"/>
                  <a:gd name="connsiteX544" fmla="*/ 933131 w 3028217"/>
                  <a:gd name="connsiteY544" fmla="*/ 154863 h 2962327"/>
                  <a:gd name="connsiteX545" fmla="*/ 931088 w 3028217"/>
                  <a:gd name="connsiteY545" fmla="*/ 155756 h 2962327"/>
                  <a:gd name="connsiteX546" fmla="*/ 930136 w 3028217"/>
                  <a:gd name="connsiteY546" fmla="*/ 155756 h 2962327"/>
                  <a:gd name="connsiteX547" fmla="*/ 918706 w 3028217"/>
                  <a:gd name="connsiteY547" fmla="*/ 144326 h 2962327"/>
                  <a:gd name="connsiteX548" fmla="*/ 931088 w 3028217"/>
                  <a:gd name="connsiteY548" fmla="*/ 122418 h 2962327"/>
                  <a:gd name="connsiteX549" fmla="*/ 938708 w 3028217"/>
                  <a:gd name="connsiteY549" fmla="*/ 121466 h 2962327"/>
                  <a:gd name="connsiteX550" fmla="*/ 925373 w 3028217"/>
                  <a:gd name="connsiteY550" fmla="*/ 107178 h 2962327"/>
                  <a:gd name="connsiteX551" fmla="*/ 938708 w 3028217"/>
                  <a:gd name="connsiteY551" fmla="*/ 121465 h 2962327"/>
                  <a:gd name="connsiteX552" fmla="*/ 935851 w 3028217"/>
                  <a:gd name="connsiteY552" fmla="*/ 121465 h 2962327"/>
                  <a:gd name="connsiteX553" fmla="*/ 932993 w 3028217"/>
                  <a:gd name="connsiteY553" fmla="*/ 121465 h 2962327"/>
                  <a:gd name="connsiteX554" fmla="*/ 901561 w 3028217"/>
                  <a:gd name="connsiteY554" fmla="*/ 123370 h 2962327"/>
                  <a:gd name="connsiteX555" fmla="*/ 925373 w 3028217"/>
                  <a:gd name="connsiteY555" fmla="*/ 107178 h 2962327"/>
                  <a:gd name="connsiteX556" fmla="*/ 1021576 w 3028217"/>
                  <a:gd name="connsiteY556" fmla="*/ 71936 h 2962327"/>
                  <a:gd name="connsiteX557" fmla="*/ 1031101 w 3028217"/>
                  <a:gd name="connsiteY557" fmla="*/ 97653 h 2962327"/>
                  <a:gd name="connsiteX558" fmla="*/ 1000621 w 3028217"/>
                  <a:gd name="connsiteY558" fmla="*/ 92891 h 2962327"/>
                  <a:gd name="connsiteX559" fmla="*/ 1007288 w 3028217"/>
                  <a:gd name="connsiteY559" fmla="*/ 79556 h 2962327"/>
                  <a:gd name="connsiteX560" fmla="*/ 1021576 w 3028217"/>
                  <a:gd name="connsiteY560" fmla="*/ 71936 h 2962327"/>
                  <a:gd name="connsiteX561" fmla="*/ 1113849 w 3028217"/>
                  <a:gd name="connsiteY561" fmla="*/ 40265 h 2962327"/>
                  <a:gd name="connsiteX562" fmla="*/ 1159689 w 3028217"/>
                  <a:gd name="connsiteY562" fmla="*/ 51933 h 2962327"/>
                  <a:gd name="connsiteX563" fmla="*/ 1151116 w 3028217"/>
                  <a:gd name="connsiteY563" fmla="*/ 84318 h 2962327"/>
                  <a:gd name="connsiteX564" fmla="*/ 1111111 w 3028217"/>
                  <a:gd name="connsiteY564" fmla="*/ 92891 h 2962327"/>
                  <a:gd name="connsiteX565" fmla="*/ 1070153 w 3028217"/>
                  <a:gd name="connsiteY565" fmla="*/ 58601 h 2962327"/>
                  <a:gd name="connsiteX566" fmla="*/ 1113849 w 3028217"/>
                  <a:gd name="connsiteY566" fmla="*/ 40265 h 2962327"/>
                  <a:gd name="connsiteX567" fmla="*/ 1400760 w 3028217"/>
                  <a:gd name="connsiteY567" fmla="*/ 96 h 2962327"/>
                  <a:gd name="connsiteX568" fmla="*/ 1476871 w 3028217"/>
                  <a:gd name="connsiteY568" fmla="*/ 5260 h 2962327"/>
                  <a:gd name="connsiteX569" fmla="*/ 1611174 w 3028217"/>
                  <a:gd name="connsiteY569" fmla="*/ 9070 h 2962327"/>
                  <a:gd name="connsiteX570" fmla="*/ 1619746 w 3028217"/>
                  <a:gd name="connsiteY570" fmla="*/ 17643 h 2962327"/>
                  <a:gd name="connsiteX571" fmla="*/ 1646416 w 3028217"/>
                  <a:gd name="connsiteY571" fmla="*/ 28120 h 2962327"/>
                  <a:gd name="connsiteX572" fmla="*/ 1667371 w 3028217"/>
                  <a:gd name="connsiteY572" fmla="*/ 31930 h 2962327"/>
                  <a:gd name="connsiteX573" fmla="*/ 1742261 w 3028217"/>
                  <a:gd name="connsiteY573" fmla="*/ 11690 h 2962327"/>
                  <a:gd name="connsiteX574" fmla="*/ 1820723 w 3028217"/>
                  <a:gd name="connsiteY574" fmla="*/ 30025 h 2962327"/>
                  <a:gd name="connsiteX575" fmla="*/ 1901686 w 3028217"/>
                  <a:gd name="connsiteY575" fmla="*/ 45265 h 2962327"/>
                  <a:gd name="connsiteX576" fmla="*/ 1894066 w 3028217"/>
                  <a:gd name="connsiteY576" fmla="*/ 69078 h 2962327"/>
                  <a:gd name="connsiteX577" fmla="*/ 1955978 w 3028217"/>
                  <a:gd name="connsiteY577" fmla="*/ 55743 h 2962327"/>
                  <a:gd name="connsiteX578" fmla="*/ 1954073 w 3028217"/>
                  <a:gd name="connsiteY578" fmla="*/ 71935 h 2962327"/>
                  <a:gd name="connsiteX579" fmla="*/ 1935976 w 3028217"/>
                  <a:gd name="connsiteY579" fmla="*/ 103368 h 2962327"/>
                  <a:gd name="connsiteX580" fmla="*/ 1949311 w 3028217"/>
                  <a:gd name="connsiteY580" fmla="*/ 161470 h 2962327"/>
                  <a:gd name="connsiteX581" fmla="*/ 1894066 w 3028217"/>
                  <a:gd name="connsiteY581" fmla="*/ 171948 h 2962327"/>
                  <a:gd name="connsiteX582" fmla="*/ 1913116 w 3028217"/>
                  <a:gd name="connsiteY582" fmla="*/ 183378 h 2962327"/>
                  <a:gd name="connsiteX583" fmla="*/ 1907401 w 3028217"/>
                  <a:gd name="connsiteY583" fmla="*/ 196713 h 2962327"/>
                  <a:gd name="connsiteX584" fmla="*/ 1873111 w 3028217"/>
                  <a:gd name="connsiteY584" fmla="*/ 245290 h 2962327"/>
                  <a:gd name="connsiteX585" fmla="*/ 1866443 w 3028217"/>
                  <a:gd name="connsiteY585" fmla="*/ 267198 h 2962327"/>
                  <a:gd name="connsiteX586" fmla="*/ 1851203 w 3028217"/>
                  <a:gd name="connsiteY586" fmla="*/ 270055 h 2962327"/>
                  <a:gd name="connsiteX587" fmla="*/ 1866443 w 3028217"/>
                  <a:gd name="connsiteY587" fmla="*/ 313870 h 2962327"/>
                  <a:gd name="connsiteX588" fmla="*/ 1843583 w 3028217"/>
                  <a:gd name="connsiteY588" fmla="*/ 319585 h 2962327"/>
                  <a:gd name="connsiteX589" fmla="*/ 1819771 w 3028217"/>
                  <a:gd name="connsiteY589" fmla="*/ 300535 h 2962327"/>
                  <a:gd name="connsiteX590" fmla="*/ 1788338 w 3028217"/>
                  <a:gd name="connsiteY590" fmla="*/ 313870 h 2962327"/>
                  <a:gd name="connsiteX591" fmla="*/ 1800721 w 3028217"/>
                  <a:gd name="connsiteY591" fmla="*/ 315775 h 2962327"/>
                  <a:gd name="connsiteX592" fmla="*/ 1823581 w 3028217"/>
                  <a:gd name="connsiteY592" fmla="*/ 314823 h 2962327"/>
                  <a:gd name="connsiteX593" fmla="*/ 1833106 w 3028217"/>
                  <a:gd name="connsiteY593" fmla="*/ 317680 h 2962327"/>
                  <a:gd name="connsiteX594" fmla="*/ 1838821 w 3028217"/>
                  <a:gd name="connsiteY594" fmla="*/ 334825 h 2962327"/>
                  <a:gd name="connsiteX595" fmla="*/ 1715948 w 3028217"/>
                  <a:gd name="connsiteY595" fmla="*/ 370068 h 2962327"/>
                  <a:gd name="connsiteX596" fmla="*/ 1691183 w 3028217"/>
                  <a:gd name="connsiteY596" fmla="*/ 379593 h 2962327"/>
                  <a:gd name="connsiteX597" fmla="*/ 1586408 w 3028217"/>
                  <a:gd name="connsiteY597" fmla="*/ 430075 h 2962327"/>
                  <a:gd name="connsiteX598" fmla="*/ 1542593 w 3028217"/>
                  <a:gd name="connsiteY598" fmla="*/ 468175 h 2962327"/>
                  <a:gd name="connsiteX599" fmla="*/ 1480681 w 3028217"/>
                  <a:gd name="connsiteY599" fmla="*/ 555805 h 2962327"/>
                  <a:gd name="connsiteX600" fmla="*/ 1462583 w 3028217"/>
                  <a:gd name="connsiteY600" fmla="*/ 562473 h 2962327"/>
                  <a:gd name="connsiteX601" fmla="*/ 1385431 w 3028217"/>
                  <a:gd name="connsiteY601" fmla="*/ 462460 h 2962327"/>
                  <a:gd name="connsiteX602" fmla="*/ 1379716 w 3028217"/>
                  <a:gd name="connsiteY602" fmla="*/ 398643 h 2962327"/>
                  <a:gd name="connsiteX603" fmla="*/ 1441628 w 3028217"/>
                  <a:gd name="connsiteY603" fmla="*/ 335778 h 2962327"/>
                  <a:gd name="connsiteX604" fmla="*/ 1449248 w 3028217"/>
                  <a:gd name="connsiteY604" fmla="*/ 321490 h 2962327"/>
                  <a:gd name="connsiteX605" fmla="*/ 1461631 w 3028217"/>
                  <a:gd name="connsiteY605" fmla="*/ 300535 h 2962327"/>
                  <a:gd name="connsiteX606" fmla="*/ 1412101 w 3028217"/>
                  <a:gd name="connsiteY606" fmla="*/ 280533 h 2962327"/>
                  <a:gd name="connsiteX607" fmla="*/ 1434961 w 3028217"/>
                  <a:gd name="connsiteY607" fmla="*/ 215763 h 2962327"/>
                  <a:gd name="connsiteX608" fmla="*/ 1371143 w 3028217"/>
                  <a:gd name="connsiteY608" fmla="*/ 160518 h 2962327"/>
                  <a:gd name="connsiteX609" fmla="*/ 1331138 w 3028217"/>
                  <a:gd name="connsiteY609" fmla="*/ 162423 h 2962327"/>
                  <a:gd name="connsiteX610" fmla="*/ 1303516 w 3028217"/>
                  <a:gd name="connsiteY610" fmla="*/ 150040 h 2962327"/>
                  <a:gd name="connsiteX611" fmla="*/ 1313993 w 3028217"/>
                  <a:gd name="connsiteY611" fmla="*/ 130038 h 2962327"/>
                  <a:gd name="connsiteX612" fmla="*/ 1313041 w 3028217"/>
                  <a:gd name="connsiteY612" fmla="*/ 121465 h 2962327"/>
                  <a:gd name="connsiteX613" fmla="*/ 1323518 w 3028217"/>
                  <a:gd name="connsiteY613" fmla="*/ 96700 h 2962327"/>
                  <a:gd name="connsiteX614" fmla="*/ 1387336 w 3028217"/>
                  <a:gd name="connsiteY614" fmla="*/ 88128 h 2962327"/>
                  <a:gd name="connsiteX615" fmla="*/ 1394003 w 3028217"/>
                  <a:gd name="connsiteY615" fmla="*/ 68125 h 2962327"/>
                  <a:gd name="connsiteX616" fmla="*/ 1445438 w 3028217"/>
                  <a:gd name="connsiteY616" fmla="*/ 41455 h 2962327"/>
                  <a:gd name="connsiteX617" fmla="*/ 1471104 w 3028217"/>
                  <a:gd name="connsiteY617" fmla="*/ 35589 h 2962327"/>
                  <a:gd name="connsiteX618" fmla="*/ 1469608 w 3028217"/>
                  <a:gd name="connsiteY618" fmla="*/ 35026 h 2962327"/>
                  <a:gd name="connsiteX619" fmla="*/ 1456869 w 3028217"/>
                  <a:gd name="connsiteY619" fmla="*/ 34788 h 2962327"/>
                  <a:gd name="connsiteX620" fmla="*/ 1365429 w 3028217"/>
                  <a:gd name="connsiteY620" fmla="*/ 60505 h 2962327"/>
                  <a:gd name="connsiteX621" fmla="*/ 1208266 w 3028217"/>
                  <a:gd name="connsiteY621" fmla="*/ 122418 h 2962327"/>
                  <a:gd name="connsiteX622" fmla="*/ 1175881 w 3028217"/>
                  <a:gd name="connsiteY622" fmla="*/ 122418 h 2962327"/>
                  <a:gd name="connsiteX623" fmla="*/ 1187311 w 3028217"/>
                  <a:gd name="connsiteY623" fmla="*/ 142420 h 2962327"/>
                  <a:gd name="connsiteX624" fmla="*/ 1180644 w 3028217"/>
                  <a:gd name="connsiteY624" fmla="*/ 149088 h 2962327"/>
                  <a:gd name="connsiteX625" fmla="*/ 1158647 w 3028217"/>
                  <a:gd name="connsiteY625" fmla="*/ 153642 h 2962327"/>
                  <a:gd name="connsiteX626" fmla="*/ 1143520 w 3028217"/>
                  <a:gd name="connsiteY626" fmla="*/ 152466 h 2962327"/>
                  <a:gd name="connsiteX627" fmla="*/ 1148259 w 3028217"/>
                  <a:gd name="connsiteY627" fmla="*/ 153731 h 2962327"/>
                  <a:gd name="connsiteX628" fmla="*/ 1152069 w 3028217"/>
                  <a:gd name="connsiteY628" fmla="*/ 175758 h 2962327"/>
                  <a:gd name="connsiteX629" fmla="*/ 1029196 w 3028217"/>
                  <a:gd name="connsiteY629" fmla="*/ 182425 h 2962327"/>
                  <a:gd name="connsiteX630" fmla="*/ 1006336 w 3028217"/>
                  <a:gd name="connsiteY630" fmla="*/ 148135 h 2962327"/>
                  <a:gd name="connsiteX631" fmla="*/ 995859 w 3028217"/>
                  <a:gd name="connsiteY631" fmla="*/ 134800 h 2962327"/>
                  <a:gd name="connsiteX632" fmla="*/ 987286 w 3028217"/>
                  <a:gd name="connsiteY632" fmla="*/ 114798 h 2962327"/>
                  <a:gd name="connsiteX633" fmla="*/ 1049199 w 3028217"/>
                  <a:gd name="connsiteY633" fmla="*/ 134800 h 2962327"/>
                  <a:gd name="connsiteX634" fmla="*/ 1064439 w 3028217"/>
                  <a:gd name="connsiteY634" fmla="*/ 149088 h 2962327"/>
                  <a:gd name="connsiteX635" fmla="*/ 1095871 w 3028217"/>
                  <a:gd name="connsiteY635" fmla="*/ 149326 h 2962327"/>
                  <a:gd name="connsiteX636" fmla="*/ 1106484 w 3028217"/>
                  <a:gd name="connsiteY636" fmla="*/ 148924 h 2962327"/>
                  <a:gd name="connsiteX637" fmla="*/ 1093014 w 3028217"/>
                  <a:gd name="connsiteY637" fmla="*/ 149088 h 2962327"/>
                  <a:gd name="connsiteX638" fmla="*/ 1062534 w 3028217"/>
                  <a:gd name="connsiteY638" fmla="*/ 131943 h 2962327"/>
                  <a:gd name="connsiteX639" fmla="*/ 1133971 w 3028217"/>
                  <a:gd name="connsiteY639" fmla="*/ 110988 h 2962327"/>
                  <a:gd name="connsiteX640" fmla="*/ 1158736 w 3028217"/>
                  <a:gd name="connsiteY640" fmla="*/ 88128 h 2962327"/>
                  <a:gd name="connsiteX641" fmla="*/ 1173024 w 3028217"/>
                  <a:gd name="connsiteY641" fmla="*/ 73840 h 2962327"/>
                  <a:gd name="connsiteX642" fmla="*/ 1214934 w 3028217"/>
                  <a:gd name="connsiteY642" fmla="*/ 54790 h 2962327"/>
                  <a:gd name="connsiteX643" fmla="*/ 1275894 w 3028217"/>
                  <a:gd name="connsiteY643" fmla="*/ 44313 h 2962327"/>
                  <a:gd name="connsiteX644" fmla="*/ 1211124 w 3028217"/>
                  <a:gd name="connsiteY644" fmla="*/ 51933 h 2962327"/>
                  <a:gd name="connsiteX645" fmla="*/ 1174929 w 3028217"/>
                  <a:gd name="connsiteY645" fmla="*/ 39550 h 2962327"/>
                  <a:gd name="connsiteX646" fmla="*/ 1174929 w 3028217"/>
                  <a:gd name="connsiteY646" fmla="*/ 26215 h 2962327"/>
                  <a:gd name="connsiteX647" fmla="*/ 1400760 w 3028217"/>
                  <a:gd name="connsiteY647" fmla="*/ 96 h 29623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</a:cxnLst>
                <a:rect l="l" t="t" r="r" b="b"/>
                <a:pathLst>
                  <a:path w="3028217" h="2962327">
                    <a:moveTo>
                      <a:pt x="2863236" y="2049564"/>
                    </a:moveTo>
                    <a:cubicBezTo>
                      <a:pt x="2854902" y="2049564"/>
                      <a:pt x="2847996" y="2053612"/>
                      <a:pt x="2844662" y="2065518"/>
                    </a:cubicBezTo>
                    <a:cubicBezTo>
                      <a:pt x="2840852" y="2080758"/>
                      <a:pt x="2821802" y="2104571"/>
                      <a:pt x="2847519" y="2116953"/>
                    </a:cubicBezTo>
                    <a:cubicBezTo>
                      <a:pt x="2878000" y="2131241"/>
                      <a:pt x="2877047" y="2098856"/>
                      <a:pt x="2887525" y="2084568"/>
                    </a:cubicBezTo>
                    <a:cubicBezTo>
                      <a:pt x="2888477" y="2083616"/>
                      <a:pt x="2889430" y="2080758"/>
                      <a:pt x="2890382" y="2078853"/>
                    </a:cubicBezTo>
                    <a:cubicBezTo>
                      <a:pt x="2895144" y="2071233"/>
                      <a:pt x="2896097" y="2064566"/>
                      <a:pt x="2890382" y="2057898"/>
                    </a:cubicBezTo>
                    <a:cubicBezTo>
                      <a:pt x="2881334" y="2053612"/>
                      <a:pt x="2871571" y="2049564"/>
                      <a:pt x="2863236" y="2049564"/>
                    </a:cubicBezTo>
                    <a:close/>
                    <a:moveTo>
                      <a:pt x="2453184" y="1703568"/>
                    </a:moveTo>
                    <a:cubicBezTo>
                      <a:pt x="2446516" y="1700711"/>
                      <a:pt x="2442706" y="1708331"/>
                      <a:pt x="2444611" y="1714046"/>
                    </a:cubicBezTo>
                    <a:cubicBezTo>
                      <a:pt x="2448421" y="1725476"/>
                      <a:pt x="2452231" y="1738811"/>
                      <a:pt x="2467471" y="1740716"/>
                    </a:cubicBezTo>
                    <a:cubicBezTo>
                      <a:pt x="2475091" y="1741668"/>
                      <a:pt x="2480806" y="1736906"/>
                      <a:pt x="2482711" y="1728333"/>
                    </a:cubicBezTo>
                    <a:cubicBezTo>
                      <a:pt x="2473186" y="1720713"/>
                      <a:pt x="2463661" y="1710236"/>
                      <a:pt x="2453184" y="1703568"/>
                    </a:cubicBezTo>
                    <a:close/>
                    <a:moveTo>
                      <a:pt x="802501" y="1583553"/>
                    </a:moveTo>
                    <a:cubicBezTo>
                      <a:pt x="805359" y="1585458"/>
                      <a:pt x="811074" y="1586410"/>
                      <a:pt x="812026" y="1589268"/>
                    </a:cubicBezTo>
                    <a:cubicBezTo>
                      <a:pt x="814884" y="1596888"/>
                      <a:pt x="807264" y="1597840"/>
                      <a:pt x="802501" y="1599745"/>
                    </a:cubicBezTo>
                    <a:cubicBezTo>
                      <a:pt x="797739" y="1601650"/>
                      <a:pt x="792976" y="1598793"/>
                      <a:pt x="792024" y="1594030"/>
                    </a:cubicBezTo>
                    <a:cubicBezTo>
                      <a:pt x="788214" y="1586410"/>
                      <a:pt x="794881" y="1585458"/>
                      <a:pt x="802501" y="1583553"/>
                    </a:cubicBezTo>
                    <a:close/>
                    <a:moveTo>
                      <a:pt x="573901" y="1577838"/>
                    </a:moveTo>
                    <a:cubicBezTo>
                      <a:pt x="581521" y="1579743"/>
                      <a:pt x="588189" y="1582600"/>
                      <a:pt x="592951" y="1589268"/>
                    </a:cubicBezTo>
                    <a:cubicBezTo>
                      <a:pt x="592951" y="1594982"/>
                      <a:pt x="589141" y="1596888"/>
                      <a:pt x="584379" y="1596888"/>
                    </a:cubicBezTo>
                    <a:cubicBezTo>
                      <a:pt x="575806" y="1597840"/>
                      <a:pt x="568186" y="1595935"/>
                      <a:pt x="565329" y="1587363"/>
                    </a:cubicBezTo>
                    <a:cubicBezTo>
                      <a:pt x="562471" y="1580695"/>
                      <a:pt x="568186" y="1576885"/>
                      <a:pt x="573901" y="1577838"/>
                    </a:cubicBezTo>
                    <a:close/>
                    <a:moveTo>
                      <a:pt x="698678" y="1550216"/>
                    </a:moveTo>
                    <a:cubicBezTo>
                      <a:pt x="729158" y="1545453"/>
                      <a:pt x="746303" y="1560693"/>
                      <a:pt x="763448" y="1592126"/>
                    </a:cubicBezTo>
                    <a:cubicBezTo>
                      <a:pt x="731063" y="1576886"/>
                      <a:pt x="706298" y="1611176"/>
                      <a:pt x="678676" y="1592126"/>
                    </a:cubicBezTo>
                    <a:cubicBezTo>
                      <a:pt x="675818" y="1573076"/>
                      <a:pt x="667246" y="1551168"/>
                      <a:pt x="698678" y="1550216"/>
                    </a:cubicBezTo>
                    <a:close/>
                    <a:moveTo>
                      <a:pt x="492939" y="1460681"/>
                    </a:moveTo>
                    <a:cubicBezTo>
                      <a:pt x="518656" y="1456871"/>
                      <a:pt x="541516" y="1464491"/>
                      <a:pt x="562471" y="1479731"/>
                    </a:cubicBezTo>
                    <a:cubicBezTo>
                      <a:pt x="590094" y="1499733"/>
                      <a:pt x="618669" y="1515926"/>
                      <a:pt x="646291" y="1537833"/>
                    </a:cubicBezTo>
                    <a:cubicBezTo>
                      <a:pt x="620574" y="1545453"/>
                      <a:pt x="593904" y="1560693"/>
                      <a:pt x="577711" y="1525451"/>
                    </a:cubicBezTo>
                    <a:cubicBezTo>
                      <a:pt x="567234" y="1503543"/>
                      <a:pt x="541516" y="1503543"/>
                      <a:pt x="527229" y="1487351"/>
                    </a:cubicBezTo>
                    <a:lnTo>
                      <a:pt x="525032" y="1486533"/>
                    </a:lnTo>
                    <a:lnTo>
                      <a:pt x="527229" y="1488303"/>
                    </a:lnTo>
                    <a:cubicBezTo>
                      <a:pt x="502464" y="1486398"/>
                      <a:pt x="475794" y="1465443"/>
                      <a:pt x="451029" y="1494971"/>
                    </a:cubicBezTo>
                    <a:cubicBezTo>
                      <a:pt x="453886" y="1467348"/>
                      <a:pt x="471984" y="1461633"/>
                      <a:pt x="492939" y="1460681"/>
                    </a:cubicBezTo>
                    <a:close/>
                    <a:moveTo>
                      <a:pt x="592475" y="1413889"/>
                    </a:moveTo>
                    <a:cubicBezTo>
                      <a:pt x="594380" y="1414008"/>
                      <a:pt x="596285" y="1414485"/>
                      <a:pt x="596761" y="1414961"/>
                    </a:cubicBezTo>
                    <a:cubicBezTo>
                      <a:pt x="605334" y="1423533"/>
                      <a:pt x="603428" y="1433058"/>
                      <a:pt x="595809" y="1447346"/>
                    </a:cubicBezTo>
                    <a:cubicBezTo>
                      <a:pt x="589141" y="1434011"/>
                      <a:pt x="579616" y="1426391"/>
                      <a:pt x="588189" y="1414961"/>
                    </a:cubicBezTo>
                    <a:cubicBezTo>
                      <a:pt x="588665" y="1414009"/>
                      <a:pt x="590570" y="1413770"/>
                      <a:pt x="592475" y="1413889"/>
                    </a:cubicBezTo>
                    <a:close/>
                    <a:moveTo>
                      <a:pt x="2633206" y="1174931"/>
                    </a:moveTo>
                    <a:cubicBezTo>
                      <a:pt x="2646541" y="1176836"/>
                      <a:pt x="2659876" y="1178741"/>
                      <a:pt x="2673211" y="1180646"/>
                    </a:cubicBezTo>
                    <a:cubicBezTo>
                      <a:pt x="2657018" y="1197791"/>
                      <a:pt x="2645588" y="1186361"/>
                      <a:pt x="2633206" y="1174931"/>
                    </a:cubicBezTo>
                    <a:close/>
                    <a:moveTo>
                      <a:pt x="2477948" y="1095873"/>
                    </a:moveTo>
                    <a:cubicBezTo>
                      <a:pt x="2477948" y="1101588"/>
                      <a:pt x="2478901" y="1106350"/>
                      <a:pt x="2484616" y="1110160"/>
                    </a:cubicBezTo>
                    <a:cubicBezTo>
                      <a:pt x="2478901" y="1119685"/>
                      <a:pt x="2464613" y="1121590"/>
                      <a:pt x="2464613" y="1135878"/>
                    </a:cubicBezTo>
                    <a:cubicBezTo>
                      <a:pt x="2464613" y="1153023"/>
                      <a:pt x="2454136" y="1151118"/>
                      <a:pt x="2444611" y="1144450"/>
                    </a:cubicBezTo>
                    <a:cubicBezTo>
                      <a:pt x="2434133" y="1136830"/>
                      <a:pt x="2413178" y="1133020"/>
                      <a:pt x="2415083" y="1119685"/>
                    </a:cubicBezTo>
                    <a:cubicBezTo>
                      <a:pt x="2417941" y="1101588"/>
                      <a:pt x="2436038" y="1116828"/>
                      <a:pt x="2446516" y="1114923"/>
                    </a:cubicBezTo>
                    <a:cubicBezTo>
                      <a:pt x="2458898" y="1112065"/>
                      <a:pt x="2470329" y="1106350"/>
                      <a:pt x="2477948" y="1095873"/>
                    </a:cubicBezTo>
                    <a:close/>
                    <a:moveTo>
                      <a:pt x="2344599" y="1039676"/>
                    </a:moveTo>
                    <a:cubicBezTo>
                      <a:pt x="2358886" y="1039676"/>
                      <a:pt x="2352219" y="1056821"/>
                      <a:pt x="2355076" y="1066346"/>
                    </a:cubicBezTo>
                    <a:cubicBezTo>
                      <a:pt x="2354124" y="1077776"/>
                      <a:pt x="2356981" y="1093016"/>
                      <a:pt x="2341741" y="1092063"/>
                    </a:cubicBezTo>
                    <a:cubicBezTo>
                      <a:pt x="2328406" y="1091111"/>
                      <a:pt x="2329359" y="1075871"/>
                      <a:pt x="2328406" y="1065393"/>
                    </a:cubicBezTo>
                    <a:cubicBezTo>
                      <a:pt x="2327454" y="1053011"/>
                      <a:pt x="2331264" y="1039676"/>
                      <a:pt x="2344599" y="1039676"/>
                    </a:cubicBezTo>
                    <a:close/>
                    <a:moveTo>
                      <a:pt x="699631" y="966334"/>
                    </a:moveTo>
                    <a:cubicBezTo>
                      <a:pt x="671056" y="960619"/>
                      <a:pt x="648196" y="971096"/>
                      <a:pt x="616764" y="992051"/>
                    </a:cubicBezTo>
                    <a:cubicBezTo>
                      <a:pt x="652959" y="990146"/>
                      <a:pt x="677724" y="983478"/>
                      <a:pt x="699631" y="966334"/>
                    </a:cubicBezTo>
                    <a:close/>
                    <a:moveTo>
                      <a:pt x="2786559" y="938711"/>
                    </a:moveTo>
                    <a:cubicBezTo>
                      <a:pt x="2796084" y="944426"/>
                      <a:pt x="2804656" y="939663"/>
                      <a:pt x="2814181" y="938711"/>
                    </a:cubicBezTo>
                    <a:cubicBezTo>
                      <a:pt x="2814181" y="940616"/>
                      <a:pt x="2814181" y="943473"/>
                      <a:pt x="2814181" y="945378"/>
                    </a:cubicBezTo>
                    <a:cubicBezTo>
                      <a:pt x="2803704" y="949188"/>
                      <a:pt x="2791321" y="959666"/>
                      <a:pt x="2786559" y="938711"/>
                    </a:cubicBezTo>
                    <a:close/>
                    <a:moveTo>
                      <a:pt x="737731" y="935019"/>
                    </a:moveTo>
                    <a:cubicBezTo>
                      <a:pt x="726540" y="936091"/>
                      <a:pt x="714872" y="940139"/>
                      <a:pt x="702489" y="951093"/>
                    </a:cubicBezTo>
                    <a:cubicBezTo>
                      <a:pt x="731064" y="951093"/>
                      <a:pt x="753924" y="958713"/>
                      <a:pt x="770116" y="936805"/>
                    </a:cubicBezTo>
                    <a:cubicBezTo>
                      <a:pt x="759639" y="935853"/>
                      <a:pt x="748923" y="933948"/>
                      <a:pt x="737731" y="935019"/>
                    </a:cubicBezTo>
                    <a:close/>
                    <a:moveTo>
                      <a:pt x="619383" y="880251"/>
                    </a:moveTo>
                    <a:cubicBezTo>
                      <a:pt x="616526" y="879417"/>
                      <a:pt x="612477" y="880608"/>
                      <a:pt x="608191" y="882513"/>
                    </a:cubicBezTo>
                    <a:cubicBezTo>
                      <a:pt x="589141" y="887276"/>
                      <a:pt x="539611" y="951093"/>
                      <a:pt x="541516" y="968238"/>
                    </a:cubicBezTo>
                    <a:cubicBezTo>
                      <a:pt x="543421" y="979668"/>
                      <a:pt x="550089" y="980621"/>
                      <a:pt x="558661" y="975858"/>
                    </a:cubicBezTo>
                    <a:cubicBezTo>
                      <a:pt x="569139" y="970143"/>
                      <a:pt x="576759" y="960618"/>
                      <a:pt x="578664" y="949188"/>
                    </a:cubicBezTo>
                    <a:cubicBezTo>
                      <a:pt x="582474" y="920613"/>
                      <a:pt x="601524" y="904421"/>
                      <a:pt x="623431" y="890133"/>
                    </a:cubicBezTo>
                    <a:cubicBezTo>
                      <a:pt x="623907" y="883942"/>
                      <a:pt x="622241" y="881084"/>
                      <a:pt x="619383" y="880251"/>
                    </a:cubicBezTo>
                    <a:close/>
                    <a:moveTo>
                      <a:pt x="659626" y="872036"/>
                    </a:moveTo>
                    <a:cubicBezTo>
                      <a:pt x="653911" y="870131"/>
                      <a:pt x="645339" y="876798"/>
                      <a:pt x="647244" y="879656"/>
                    </a:cubicBezTo>
                    <a:cubicBezTo>
                      <a:pt x="657721" y="901563"/>
                      <a:pt x="632956" y="928233"/>
                      <a:pt x="657721" y="950141"/>
                    </a:cubicBezTo>
                    <a:cubicBezTo>
                      <a:pt x="667246" y="936806"/>
                      <a:pt x="676771" y="926328"/>
                      <a:pt x="683439" y="913946"/>
                    </a:cubicBezTo>
                    <a:cubicBezTo>
                      <a:pt x="691059" y="897753"/>
                      <a:pt x="704394" y="924423"/>
                      <a:pt x="711061" y="910136"/>
                    </a:cubicBezTo>
                    <a:cubicBezTo>
                      <a:pt x="713919" y="903468"/>
                      <a:pt x="713919" y="896801"/>
                      <a:pt x="709156" y="891086"/>
                    </a:cubicBezTo>
                    <a:cubicBezTo>
                      <a:pt x="696774" y="875846"/>
                      <a:pt x="676771" y="876798"/>
                      <a:pt x="659626" y="872036"/>
                    </a:cubicBezTo>
                    <a:close/>
                    <a:moveTo>
                      <a:pt x="620410" y="803828"/>
                    </a:moveTo>
                    <a:cubicBezTo>
                      <a:pt x="614918" y="803575"/>
                      <a:pt x="609144" y="804646"/>
                      <a:pt x="603429" y="807266"/>
                    </a:cubicBezTo>
                    <a:cubicBezTo>
                      <a:pt x="579616" y="817743"/>
                      <a:pt x="555804" y="830126"/>
                      <a:pt x="532944" y="841556"/>
                    </a:cubicBezTo>
                    <a:cubicBezTo>
                      <a:pt x="530086" y="850128"/>
                      <a:pt x="536754" y="852033"/>
                      <a:pt x="541516" y="855843"/>
                    </a:cubicBezTo>
                    <a:cubicBezTo>
                      <a:pt x="561519" y="852986"/>
                      <a:pt x="579616" y="838698"/>
                      <a:pt x="602476" y="859653"/>
                    </a:cubicBezTo>
                    <a:cubicBezTo>
                      <a:pt x="617716" y="874893"/>
                      <a:pt x="654864" y="853938"/>
                      <a:pt x="652959" y="835841"/>
                    </a:cubicBezTo>
                    <a:cubicBezTo>
                      <a:pt x="650815" y="817267"/>
                      <a:pt x="636885" y="804587"/>
                      <a:pt x="620410" y="803828"/>
                    </a:cubicBezTo>
                    <a:close/>
                    <a:moveTo>
                      <a:pt x="2051228" y="690108"/>
                    </a:moveTo>
                    <a:cubicBezTo>
                      <a:pt x="2066468" y="695823"/>
                      <a:pt x="2079803" y="697728"/>
                      <a:pt x="2074088" y="722493"/>
                    </a:cubicBezTo>
                    <a:cubicBezTo>
                      <a:pt x="2066468" y="753925"/>
                      <a:pt x="2053133" y="773928"/>
                      <a:pt x="2021701" y="782500"/>
                    </a:cubicBezTo>
                    <a:cubicBezTo>
                      <a:pt x="2009318" y="785358"/>
                      <a:pt x="1997888" y="785358"/>
                      <a:pt x="2000746" y="772023"/>
                    </a:cubicBezTo>
                    <a:cubicBezTo>
                      <a:pt x="2006461" y="745353"/>
                      <a:pt x="2008366" y="714873"/>
                      <a:pt x="2036941" y="698680"/>
                    </a:cubicBezTo>
                    <a:cubicBezTo>
                      <a:pt x="2040751" y="694870"/>
                      <a:pt x="2045513" y="692965"/>
                      <a:pt x="2051228" y="690108"/>
                    </a:cubicBezTo>
                    <a:close/>
                    <a:moveTo>
                      <a:pt x="2111236" y="608669"/>
                    </a:moveTo>
                    <a:cubicBezTo>
                      <a:pt x="2115046" y="609621"/>
                      <a:pt x="2116951" y="613431"/>
                      <a:pt x="2113141" y="623433"/>
                    </a:cubicBezTo>
                    <a:cubicBezTo>
                      <a:pt x="2113141" y="624385"/>
                      <a:pt x="2112189" y="625338"/>
                      <a:pt x="2111236" y="626290"/>
                    </a:cubicBezTo>
                    <a:cubicBezTo>
                      <a:pt x="2147431" y="643435"/>
                      <a:pt x="2126476" y="692013"/>
                      <a:pt x="2159814" y="711063"/>
                    </a:cubicBezTo>
                    <a:cubicBezTo>
                      <a:pt x="2178864" y="721540"/>
                      <a:pt x="2174101" y="752020"/>
                      <a:pt x="2199819" y="758688"/>
                    </a:cubicBezTo>
                    <a:cubicBezTo>
                      <a:pt x="2206486" y="760593"/>
                      <a:pt x="2189341" y="798693"/>
                      <a:pt x="2176959" y="800598"/>
                    </a:cubicBezTo>
                    <a:cubicBezTo>
                      <a:pt x="2149336" y="805360"/>
                      <a:pt x="2120761" y="810123"/>
                      <a:pt x="2092186" y="814885"/>
                    </a:cubicBezTo>
                    <a:cubicBezTo>
                      <a:pt x="2089329" y="799645"/>
                      <a:pt x="2128381" y="789168"/>
                      <a:pt x="2092186" y="777738"/>
                    </a:cubicBezTo>
                    <a:cubicBezTo>
                      <a:pt x="2098854" y="765355"/>
                      <a:pt x="2098854" y="749163"/>
                      <a:pt x="2111236" y="740590"/>
                    </a:cubicBezTo>
                    <a:cubicBezTo>
                      <a:pt x="2127429" y="729160"/>
                      <a:pt x="2118856" y="712015"/>
                      <a:pt x="2110284" y="710110"/>
                    </a:cubicBezTo>
                    <a:cubicBezTo>
                      <a:pt x="2086471" y="705348"/>
                      <a:pt x="2087424" y="682488"/>
                      <a:pt x="2076946" y="669153"/>
                    </a:cubicBezTo>
                    <a:cubicBezTo>
                      <a:pt x="2062659" y="651055"/>
                      <a:pt x="2076946" y="617718"/>
                      <a:pt x="2097901" y="611050"/>
                    </a:cubicBezTo>
                    <a:cubicBezTo>
                      <a:pt x="2101711" y="609621"/>
                      <a:pt x="2107426" y="607716"/>
                      <a:pt x="2111236" y="608669"/>
                    </a:cubicBezTo>
                    <a:close/>
                    <a:moveTo>
                      <a:pt x="927279" y="479605"/>
                    </a:moveTo>
                    <a:cubicBezTo>
                      <a:pt x="932041" y="477700"/>
                      <a:pt x="935851" y="480558"/>
                      <a:pt x="933946" y="486273"/>
                    </a:cubicBezTo>
                    <a:cubicBezTo>
                      <a:pt x="932041" y="490083"/>
                      <a:pt x="929184" y="492941"/>
                      <a:pt x="929184" y="493893"/>
                    </a:cubicBezTo>
                    <a:cubicBezTo>
                      <a:pt x="919659" y="493893"/>
                      <a:pt x="917754" y="491035"/>
                      <a:pt x="919659" y="488178"/>
                    </a:cubicBezTo>
                    <a:cubicBezTo>
                      <a:pt x="921564" y="484368"/>
                      <a:pt x="924421" y="480558"/>
                      <a:pt x="927279" y="479605"/>
                    </a:cubicBezTo>
                    <a:close/>
                    <a:moveTo>
                      <a:pt x="1938089" y="417931"/>
                    </a:moveTo>
                    <a:cubicBezTo>
                      <a:pt x="1948537" y="420431"/>
                      <a:pt x="1955503" y="431504"/>
                      <a:pt x="1959789" y="441505"/>
                    </a:cubicBezTo>
                    <a:cubicBezTo>
                      <a:pt x="1967409" y="457698"/>
                      <a:pt x="1952169" y="461508"/>
                      <a:pt x="1940739" y="466270"/>
                    </a:cubicBezTo>
                    <a:cubicBezTo>
                      <a:pt x="1909306" y="478653"/>
                      <a:pt x="1880731" y="501513"/>
                      <a:pt x="1842631" y="480558"/>
                    </a:cubicBezTo>
                    <a:cubicBezTo>
                      <a:pt x="1829296" y="472938"/>
                      <a:pt x="1832154" y="467223"/>
                      <a:pt x="1832154" y="458650"/>
                    </a:cubicBezTo>
                    <a:cubicBezTo>
                      <a:pt x="1828344" y="450078"/>
                      <a:pt x="1835964" y="442458"/>
                      <a:pt x="1833106" y="431980"/>
                    </a:cubicBezTo>
                    <a:cubicBezTo>
                      <a:pt x="1828344" y="420550"/>
                      <a:pt x="1835011" y="416740"/>
                      <a:pt x="1845489" y="423408"/>
                    </a:cubicBezTo>
                    <a:cubicBezTo>
                      <a:pt x="1847394" y="430075"/>
                      <a:pt x="1849299" y="439600"/>
                      <a:pt x="1857871" y="432933"/>
                    </a:cubicBezTo>
                    <a:cubicBezTo>
                      <a:pt x="1878826" y="418645"/>
                      <a:pt x="1903591" y="426265"/>
                      <a:pt x="1926451" y="418645"/>
                    </a:cubicBezTo>
                    <a:cubicBezTo>
                      <a:pt x="1930737" y="417216"/>
                      <a:pt x="1934607" y="417097"/>
                      <a:pt x="1938089" y="417931"/>
                    </a:cubicBezTo>
                    <a:close/>
                    <a:moveTo>
                      <a:pt x="904419" y="389118"/>
                    </a:moveTo>
                    <a:cubicBezTo>
                      <a:pt x="915849" y="404358"/>
                      <a:pt x="928231" y="418646"/>
                      <a:pt x="938709" y="433886"/>
                    </a:cubicBezTo>
                    <a:cubicBezTo>
                      <a:pt x="940614" y="436743"/>
                      <a:pt x="940614" y="441505"/>
                      <a:pt x="942519" y="446268"/>
                    </a:cubicBezTo>
                    <a:cubicBezTo>
                      <a:pt x="938709" y="447221"/>
                      <a:pt x="932041" y="450078"/>
                      <a:pt x="931089" y="449125"/>
                    </a:cubicBezTo>
                    <a:cubicBezTo>
                      <a:pt x="912991" y="426266"/>
                      <a:pt x="896799" y="440553"/>
                      <a:pt x="878701" y="449125"/>
                    </a:cubicBezTo>
                    <a:cubicBezTo>
                      <a:pt x="871081" y="452936"/>
                      <a:pt x="863461" y="446268"/>
                      <a:pt x="856794" y="443411"/>
                    </a:cubicBezTo>
                    <a:cubicBezTo>
                      <a:pt x="835839" y="424361"/>
                      <a:pt x="864414" y="422455"/>
                      <a:pt x="867271" y="412930"/>
                    </a:cubicBezTo>
                    <a:cubicBezTo>
                      <a:pt x="878701" y="402453"/>
                      <a:pt x="887274" y="388166"/>
                      <a:pt x="904419" y="389118"/>
                    </a:cubicBezTo>
                    <a:close/>
                    <a:moveTo>
                      <a:pt x="1062534" y="340541"/>
                    </a:moveTo>
                    <a:cubicBezTo>
                      <a:pt x="1073011" y="340541"/>
                      <a:pt x="1082536" y="340541"/>
                      <a:pt x="1083489" y="353876"/>
                    </a:cubicBezTo>
                    <a:cubicBezTo>
                      <a:pt x="1073964" y="356733"/>
                      <a:pt x="1066344" y="373878"/>
                      <a:pt x="1053961" y="360543"/>
                    </a:cubicBezTo>
                    <a:cubicBezTo>
                      <a:pt x="1045389" y="351018"/>
                      <a:pt x="1054914" y="345303"/>
                      <a:pt x="1062534" y="340541"/>
                    </a:cubicBezTo>
                    <a:close/>
                    <a:moveTo>
                      <a:pt x="2471113" y="336025"/>
                    </a:moveTo>
                    <a:cubicBezTo>
                      <a:pt x="2489315" y="339763"/>
                      <a:pt x="2505689" y="355066"/>
                      <a:pt x="2521763" y="370068"/>
                    </a:cubicBezTo>
                    <a:cubicBezTo>
                      <a:pt x="2652256" y="491988"/>
                      <a:pt x="2764651" y="627243"/>
                      <a:pt x="2848471" y="785358"/>
                    </a:cubicBezTo>
                    <a:cubicBezTo>
                      <a:pt x="2875141" y="835841"/>
                      <a:pt x="2898953" y="887276"/>
                      <a:pt x="2920861" y="940616"/>
                    </a:cubicBezTo>
                    <a:cubicBezTo>
                      <a:pt x="2925623" y="952046"/>
                      <a:pt x="2938006" y="963476"/>
                      <a:pt x="2926576" y="977763"/>
                    </a:cubicBezTo>
                    <a:cubicBezTo>
                      <a:pt x="2893238" y="978716"/>
                      <a:pt x="2872283" y="955856"/>
                      <a:pt x="2847518" y="938711"/>
                    </a:cubicBezTo>
                    <a:cubicBezTo>
                      <a:pt x="2844661" y="919661"/>
                      <a:pt x="2858948" y="906326"/>
                      <a:pt x="2864663" y="890133"/>
                    </a:cubicBezTo>
                    <a:cubicBezTo>
                      <a:pt x="2846566" y="892991"/>
                      <a:pt x="2829421" y="903468"/>
                      <a:pt x="2810371" y="908231"/>
                    </a:cubicBezTo>
                    <a:cubicBezTo>
                      <a:pt x="2792273" y="911088"/>
                      <a:pt x="2774176" y="912041"/>
                      <a:pt x="2757031" y="904421"/>
                    </a:cubicBezTo>
                    <a:cubicBezTo>
                      <a:pt x="2741791" y="897753"/>
                      <a:pt x="2733218" y="902516"/>
                      <a:pt x="2728456" y="916803"/>
                    </a:cubicBezTo>
                    <a:cubicBezTo>
                      <a:pt x="2724646" y="935853"/>
                      <a:pt x="2713216" y="952998"/>
                      <a:pt x="2707501" y="971096"/>
                    </a:cubicBezTo>
                    <a:cubicBezTo>
                      <a:pt x="2702738" y="984431"/>
                      <a:pt x="2699881" y="997766"/>
                      <a:pt x="2706548" y="1011101"/>
                    </a:cubicBezTo>
                    <a:cubicBezTo>
                      <a:pt x="2712263" y="1021578"/>
                      <a:pt x="2722741" y="1031103"/>
                      <a:pt x="2712263" y="1044438"/>
                    </a:cubicBezTo>
                    <a:cubicBezTo>
                      <a:pt x="2722979" y="1032294"/>
                      <a:pt x="2735302" y="1023900"/>
                      <a:pt x="2750438" y="1026892"/>
                    </a:cubicBezTo>
                    <a:lnTo>
                      <a:pt x="2757317" y="1029909"/>
                    </a:lnTo>
                    <a:lnTo>
                      <a:pt x="2760842" y="1028246"/>
                    </a:lnTo>
                    <a:cubicBezTo>
                      <a:pt x="2768462" y="1021578"/>
                      <a:pt x="2775130" y="1013006"/>
                      <a:pt x="2785607" y="1010148"/>
                    </a:cubicBezTo>
                    <a:cubicBezTo>
                      <a:pt x="2791798" y="1008243"/>
                      <a:pt x="2798228" y="1006814"/>
                      <a:pt x="2804538" y="1006457"/>
                    </a:cubicBezTo>
                    <a:cubicBezTo>
                      <a:pt x="2810848" y="1006100"/>
                      <a:pt x="2817040" y="1006814"/>
                      <a:pt x="2822755" y="1009196"/>
                    </a:cubicBezTo>
                    <a:cubicBezTo>
                      <a:pt x="2859902" y="1023483"/>
                      <a:pt x="2898955" y="1027293"/>
                      <a:pt x="2938959" y="1031103"/>
                    </a:cubicBezTo>
                    <a:cubicBezTo>
                      <a:pt x="2955152" y="1033008"/>
                      <a:pt x="2957057" y="1047296"/>
                      <a:pt x="2959915" y="1058726"/>
                    </a:cubicBezTo>
                    <a:cubicBezTo>
                      <a:pt x="2990394" y="1159691"/>
                      <a:pt x="3010397" y="1262561"/>
                      <a:pt x="3021827" y="1368288"/>
                    </a:cubicBezTo>
                    <a:cubicBezTo>
                      <a:pt x="3029447" y="1433058"/>
                      <a:pt x="3025637" y="1497828"/>
                      <a:pt x="3027542" y="1562598"/>
                    </a:cubicBezTo>
                    <a:cubicBezTo>
                      <a:pt x="3027542" y="1573076"/>
                      <a:pt x="3031352" y="1585458"/>
                      <a:pt x="3020874" y="1594983"/>
                    </a:cubicBezTo>
                    <a:cubicBezTo>
                      <a:pt x="2992299" y="1573076"/>
                      <a:pt x="2963724" y="1551168"/>
                      <a:pt x="2958009" y="1512116"/>
                    </a:cubicBezTo>
                    <a:cubicBezTo>
                      <a:pt x="2954199" y="1483541"/>
                      <a:pt x="2933244" y="1467348"/>
                      <a:pt x="2918005" y="1446393"/>
                    </a:cubicBezTo>
                    <a:cubicBezTo>
                      <a:pt x="2898955" y="1421628"/>
                      <a:pt x="2888477" y="1390196"/>
                      <a:pt x="2860855" y="1371146"/>
                    </a:cubicBezTo>
                    <a:cubicBezTo>
                      <a:pt x="2846567" y="1368288"/>
                      <a:pt x="2836089" y="1359716"/>
                      <a:pt x="2831327" y="1343523"/>
                    </a:cubicBezTo>
                    <a:cubicBezTo>
                      <a:pt x="2835137" y="1360668"/>
                      <a:pt x="2849424" y="1368288"/>
                      <a:pt x="2856092" y="1380671"/>
                    </a:cubicBezTo>
                    <a:cubicBezTo>
                      <a:pt x="2882762" y="1424486"/>
                      <a:pt x="2896097" y="1474968"/>
                      <a:pt x="2930387" y="1514021"/>
                    </a:cubicBezTo>
                    <a:cubicBezTo>
                      <a:pt x="2938007" y="1522593"/>
                      <a:pt x="2938959" y="1534976"/>
                      <a:pt x="2939912" y="1546406"/>
                    </a:cubicBezTo>
                    <a:cubicBezTo>
                      <a:pt x="2941817" y="1566408"/>
                      <a:pt x="2950390" y="1582601"/>
                      <a:pt x="2962772" y="1597841"/>
                    </a:cubicBezTo>
                    <a:cubicBezTo>
                      <a:pt x="2983727" y="1622606"/>
                      <a:pt x="2993252" y="1652133"/>
                      <a:pt x="2999919" y="1683566"/>
                    </a:cubicBezTo>
                    <a:cubicBezTo>
                      <a:pt x="3023732" y="1698806"/>
                      <a:pt x="3015159" y="1721666"/>
                      <a:pt x="3012302" y="1740716"/>
                    </a:cubicBezTo>
                    <a:cubicBezTo>
                      <a:pt x="2988490" y="1885496"/>
                      <a:pt x="2951342" y="2026466"/>
                      <a:pt x="2886572" y="2158864"/>
                    </a:cubicBezTo>
                    <a:cubicBezTo>
                      <a:pt x="2872284" y="2188391"/>
                      <a:pt x="2858949" y="2218871"/>
                      <a:pt x="2841805" y="2246493"/>
                    </a:cubicBezTo>
                    <a:cubicBezTo>
                      <a:pt x="2837042" y="2255066"/>
                      <a:pt x="2835137" y="2266496"/>
                      <a:pt x="2821802" y="2266496"/>
                    </a:cubicBezTo>
                    <a:cubicBezTo>
                      <a:pt x="2812277" y="2260781"/>
                      <a:pt x="2812277" y="2249351"/>
                      <a:pt x="2808467" y="2240778"/>
                    </a:cubicBezTo>
                    <a:cubicBezTo>
                      <a:pt x="2794180" y="2222681"/>
                      <a:pt x="2796084" y="2198868"/>
                      <a:pt x="2785607" y="2172198"/>
                    </a:cubicBezTo>
                    <a:cubicBezTo>
                      <a:pt x="2795132" y="2196011"/>
                      <a:pt x="2791322" y="2217918"/>
                      <a:pt x="2805609" y="2234111"/>
                    </a:cubicBezTo>
                    <a:cubicBezTo>
                      <a:pt x="2812277" y="2246493"/>
                      <a:pt x="2811324" y="2261733"/>
                      <a:pt x="2821802" y="2273164"/>
                    </a:cubicBezTo>
                    <a:cubicBezTo>
                      <a:pt x="2795132" y="2339839"/>
                      <a:pt x="2750364" y="2394131"/>
                      <a:pt x="2708455" y="2451281"/>
                    </a:cubicBezTo>
                    <a:cubicBezTo>
                      <a:pt x="2661782" y="2514146"/>
                      <a:pt x="2606537" y="2568439"/>
                      <a:pt x="2551292" y="2622731"/>
                    </a:cubicBezTo>
                    <a:cubicBezTo>
                      <a:pt x="2527480" y="2646543"/>
                      <a:pt x="2502714" y="2666546"/>
                      <a:pt x="2476997" y="2687501"/>
                    </a:cubicBezTo>
                    <a:cubicBezTo>
                      <a:pt x="2465567" y="2677976"/>
                      <a:pt x="2476997" y="2661783"/>
                      <a:pt x="2463662" y="2655116"/>
                    </a:cubicBezTo>
                    <a:cubicBezTo>
                      <a:pt x="2469377" y="2608443"/>
                      <a:pt x="2446517" y="2570343"/>
                      <a:pt x="2425562" y="2533196"/>
                    </a:cubicBezTo>
                    <a:cubicBezTo>
                      <a:pt x="2392224" y="2475093"/>
                      <a:pt x="2414132" y="2424611"/>
                      <a:pt x="2439849" y="2375081"/>
                    </a:cubicBezTo>
                    <a:cubicBezTo>
                      <a:pt x="2453184" y="2349364"/>
                      <a:pt x="2458899" y="2330314"/>
                      <a:pt x="2449374" y="2301739"/>
                    </a:cubicBezTo>
                    <a:cubicBezTo>
                      <a:pt x="2439849" y="2272211"/>
                      <a:pt x="2442707" y="2240778"/>
                      <a:pt x="2430324" y="2210298"/>
                    </a:cubicBezTo>
                    <a:cubicBezTo>
                      <a:pt x="2420799" y="2187439"/>
                      <a:pt x="2416989" y="2160768"/>
                      <a:pt x="2396987" y="2144576"/>
                    </a:cubicBezTo>
                    <a:cubicBezTo>
                      <a:pt x="2352219" y="2107428"/>
                      <a:pt x="2357934" y="2060756"/>
                      <a:pt x="2370317" y="2012178"/>
                    </a:cubicBezTo>
                    <a:cubicBezTo>
                      <a:pt x="2372222" y="2005511"/>
                      <a:pt x="2374127" y="1998843"/>
                      <a:pt x="2374127" y="1992176"/>
                    </a:cubicBezTo>
                    <a:cubicBezTo>
                      <a:pt x="2376984" y="1954076"/>
                      <a:pt x="2356982" y="1935978"/>
                      <a:pt x="2319834" y="1944551"/>
                    </a:cubicBezTo>
                    <a:cubicBezTo>
                      <a:pt x="2303642" y="1948361"/>
                      <a:pt x="2292212" y="1948361"/>
                      <a:pt x="2282687" y="1931216"/>
                    </a:cubicBezTo>
                    <a:cubicBezTo>
                      <a:pt x="2263637" y="1897878"/>
                      <a:pt x="2235062" y="1889306"/>
                      <a:pt x="2200772" y="1905498"/>
                    </a:cubicBezTo>
                    <a:cubicBezTo>
                      <a:pt x="2186484" y="1912166"/>
                      <a:pt x="2171244" y="1918833"/>
                      <a:pt x="2157909" y="1926453"/>
                    </a:cubicBezTo>
                    <a:cubicBezTo>
                      <a:pt x="2140764" y="1935978"/>
                      <a:pt x="2124572" y="1938836"/>
                      <a:pt x="2106474" y="1931216"/>
                    </a:cubicBezTo>
                    <a:cubicBezTo>
                      <a:pt x="2083614" y="1921691"/>
                      <a:pt x="2059802" y="1925501"/>
                      <a:pt x="2040752" y="1937883"/>
                    </a:cubicBezTo>
                    <a:cubicBezTo>
                      <a:pt x="2012177" y="1956933"/>
                      <a:pt x="1991222" y="1941693"/>
                      <a:pt x="1974077" y="1924548"/>
                    </a:cubicBezTo>
                    <a:cubicBezTo>
                      <a:pt x="1956932" y="1907403"/>
                      <a:pt x="1938834" y="1892163"/>
                      <a:pt x="1919784" y="1877876"/>
                    </a:cubicBezTo>
                    <a:cubicBezTo>
                      <a:pt x="1909307" y="1870256"/>
                      <a:pt x="1899782" y="1861683"/>
                      <a:pt x="1896924" y="1849301"/>
                    </a:cubicBezTo>
                    <a:cubicBezTo>
                      <a:pt x="1889304" y="1812153"/>
                      <a:pt x="1862634" y="1789293"/>
                      <a:pt x="1839774" y="1762623"/>
                    </a:cubicBezTo>
                    <a:cubicBezTo>
                      <a:pt x="1827392" y="1748336"/>
                      <a:pt x="1815962" y="1694043"/>
                      <a:pt x="1822629" y="1676898"/>
                    </a:cubicBezTo>
                    <a:cubicBezTo>
                      <a:pt x="1840727" y="1632131"/>
                      <a:pt x="1846442" y="1585458"/>
                      <a:pt x="1829297" y="1537833"/>
                    </a:cubicBezTo>
                    <a:cubicBezTo>
                      <a:pt x="1826439" y="1530213"/>
                      <a:pt x="1823582" y="1522593"/>
                      <a:pt x="1828344" y="1514973"/>
                    </a:cubicBezTo>
                    <a:cubicBezTo>
                      <a:pt x="1854062" y="1466396"/>
                      <a:pt x="1875017" y="1416866"/>
                      <a:pt x="1909307" y="1373051"/>
                    </a:cubicBezTo>
                    <a:cubicBezTo>
                      <a:pt x="1915022" y="1366383"/>
                      <a:pt x="1923594" y="1365431"/>
                      <a:pt x="1929309" y="1361621"/>
                    </a:cubicBezTo>
                    <a:cubicBezTo>
                      <a:pt x="1954074" y="1345428"/>
                      <a:pt x="1976934" y="1330188"/>
                      <a:pt x="1977887" y="1293041"/>
                    </a:cubicBezTo>
                    <a:cubicBezTo>
                      <a:pt x="1978839" y="1267323"/>
                      <a:pt x="1992174" y="1239701"/>
                      <a:pt x="2019797" y="1227318"/>
                    </a:cubicBezTo>
                    <a:cubicBezTo>
                      <a:pt x="2040752" y="1217793"/>
                      <a:pt x="2050277" y="1201601"/>
                      <a:pt x="2051229" y="1178741"/>
                    </a:cubicBezTo>
                    <a:cubicBezTo>
                      <a:pt x="2058849" y="1162548"/>
                      <a:pt x="2071232" y="1167311"/>
                      <a:pt x="2083614" y="1172073"/>
                    </a:cubicBezTo>
                    <a:cubicBezTo>
                      <a:pt x="2111237" y="1181598"/>
                      <a:pt x="2136002" y="1178741"/>
                      <a:pt x="2161719" y="1162548"/>
                    </a:cubicBezTo>
                    <a:cubicBezTo>
                      <a:pt x="2193152" y="1142546"/>
                      <a:pt x="2229347" y="1134926"/>
                      <a:pt x="2266494" y="1136831"/>
                    </a:cubicBezTo>
                    <a:cubicBezTo>
                      <a:pt x="2288402" y="1137783"/>
                      <a:pt x="2310309" y="1137783"/>
                      <a:pt x="2331264" y="1133021"/>
                    </a:cubicBezTo>
                    <a:cubicBezTo>
                      <a:pt x="2370317" y="1123496"/>
                      <a:pt x="2397939" y="1138736"/>
                      <a:pt x="2387462" y="1197791"/>
                    </a:cubicBezTo>
                    <a:cubicBezTo>
                      <a:pt x="2384604" y="1213983"/>
                      <a:pt x="2384604" y="1228271"/>
                      <a:pt x="2400797" y="1229223"/>
                    </a:cubicBezTo>
                    <a:cubicBezTo>
                      <a:pt x="2447469" y="1231128"/>
                      <a:pt x="2477949" y="1266371"/>
                      <a:pt x="2517002" y="1283516"/>
                    </a:cubicBezTo>
                    <a:cubicBezTo>
                      <a:pt x="2538909" y="1293041"/>
                      <a:pt x="2550339" y="1296851"/>
                      <a:pt x="2556055" y="1266371"/>
                    </a:cubicBezTo>
                    <a:cubicBezTo>
                      <a:pt x="2561769" y="1236843"/>
                      <a:pt x="2589392" y="1227318"/>
                      <a:pt x="2617967" y="1241606"/>
                    </a:cubicBezTo>
                    <a:cubicBezTo>
                      <a:pt x="2644637" y="1254941"/>
                      <a:pt x="2673212" y="1262561"/>
                      <a:pt x="2701787" y="1271133"/>
                    </a:cubicBezTo>
                    <a:cubicBezTo>
                      <a:pt x="2743697" y="1283516"/>
                      <a:pt x="2782749" y="1259703"/>
                      <a:pt x="2823707" y="1270181"/>
                    </a:cubicBezTo>
                    <a:cubicBezTo>
                      <a:pt x="2833232" y="1272086"/>
                      <a:pt x="2840852" y="1262561"/>
                      <a:pt x="2842757" y="1253988"/>
                    </a:cubicBezTo>
                    <a:cubicBezTo>
                      <a:pt x="2847519" y="1233033"/>
                      <a:pt x="2856092" y="1212078"/>
                      <a:pt x="2857997" y="1191123"/>
                    </a:cubicBezTo>
                    <a:cubicBezTo>
                      <a:pt x="2861807" y="1157786"/>
                      <a:pt x="2857044" y="1154928"/>
                      <a:pt x="2824659" y="1163501"/>
                    </a:cubicBezTo>
                    <a:cubicBezTo>
                      <a:pt x="2807514" y="1168263"/>
                      <a:pt x="2793227" y="1167311"/>
                      <a:pt x="2781797" y="1153023"/>
                    </a:cubicBezTo>
                    <a:lnTo>
                      <a:pt x="2778142" y="1149005"/>
                    </a:lnTo>
                    <a:lnTo>
                      <a:pt x="2758579" y="1157637"/>
                    </a:lnTo>
                    <a:cubicBezTo>
                      <a:pt x="2730182" y="1164691"/>
                      <a:pt x="2706072" y="1153261"/>
                      <a:pt x="2684641" y="1122543"/>
                    </a:cubicBezTo>
                    <a:cubicBezTo>
                      <a:pt x="2676068" y="1110161"/>
                      <a:pt x="2672258" y="1095873"/>
                      <a:pt x="2664638" y="1083491"/>
                    </a:cubicBezTo>
                    <a:cubicBezTo>
                      <a:pt x="2658923" y="1073966"/>
                      <a:pt x="2664638" y="1054916"/>
                      <a:pt x="2646541" y="1054916"/>
                    </a:cubicBezTo>
                    <a:cubicBezTo>
                      <a:pt x="2631301" y="1055868"/>
                      <a:pt x="2616061" y="1061583"/>
                      <a:pt x="2610346" y="1080633"/>
                    </a:cubicBezTo>
                    <a:lnTo>
                      <a:pt x="2609202" y="1082346"/>
                    </a:lnTo>
                    <a:lnTo>
                      <a:pt x="2613204" y="1086348"/>
                    </a:lnTo>
                    <a:cubicBezTo>
                      <a:pt x="2619871" y="1093968"/>
                      <a:pt x="2626539" y="1101588"/>
                      <a:pt x="2632254" y="1108255"/>
                    </a:cubicBezTo>
                    <a:cubicBezTo>
                      <a:pt x="2619871" y="1117780"/>
                      <a:pt x="2617014" y="1133020"/>
                      <a:pt x="2609394" y="1145403"/>
                    </a:cubicBezTo>
                    <a:cubicBezTo>
                      <a:pt x="2602726" y="1154928"/>
                      <a:pt x="2586534" y="1142545"/>
                      <a:pt x="2584629" y="1132068"/>
                    </a:cubicBezTo>
                    <a:cubicBezTo>
                      <a:pt x="2581771" y="1117780"/>
                      <a:pt x="2574151" y="1106350"/>
                      <a:pt x="2566055" y="1095397"/>
                    </a:cubicBezTo>
                    <a:lnTo>
                      <a:pt x="2558490" y="1083461"/>
                    </a:lnTo>
                    <a:lnTo>
                      <a:pt x="2545576" y="1071108"/>
                    </a:lnTo>
                    <a:cubicBezTo>
                      <a:pt x="2541766" y="1068251"/>
                      <a:pt x="2537003" y="1065393"/>
                      <a:pt x="2536051" y="1061583"/>
                    </a:cubicBezTo>
                    <a:cubicBezTo>
                      <a:pt x="2522716" y="1003481"/>
                      <a:pt x="2462708" y="991098"/>
                      <a:pt x="2429371" y="952046"/>
                    </a:cubicBezTo>
                    <a:cubicBezTo>
                      <a:pt x="2426513" y="949188"/>
                      <a:pt x="2421751" y="947283"/>
                      <a:pt x="2417941" y="944426"/>
                    </a:cubicBezTo>
                    <a:cubicBezTo>
                      <a:pt x="2416036" y="943473"/>
                      <a:pt x="2413178" y="943473"/>
                      <a:pt x="2407463" y="947283"/>
                    </a:cubicBezTo>
                    <a:cubicBezTo>
                      <a:pt x="2425561" y="973001"/>
                      <a:pt x="2440801" y="998718"/>
                      <a:pt x="2469376" y="1014911"/>
                    </a:cubicBezTo>
                    <a:cubicBezTo>
                      <a:pt x="2483663" y="1023483"/>
                      <a:pt x="2500808" y="1028246"/>
                      <a:pt x="2509381" y="1044438"/>
                    </a:cubicBezTo>
                    <a:cubicBezTo>
                      <a:pt x="2510333" y="1049201"/>
                      <a:pt x="2508428" y="1053963"/>
                      <a:pt x="2504618" y="1057773"/>
                    </a:cubicBezTo>
                    <a:cubicBezTo>
                      <a:pt x="2500808" y="1066346"/>
                      <a:pt x="2479853" y="1059678"/>
                      <a:pt x="2488426" y="1077776"/>
                    </a:cubicBezTo>
                    <a:cubicBezTo>
                      <a:pt x="2485568" y="1082538"/>
                      <a:pt x="2481758" y="1084443"/>
                      <a:pt x="2476996" y="1084443"/>
                    </a:cubicBezTo>
                    <a:cubicBezTo>
                      <a:pt x="2437943" y="1050153"/>
                      <a:pt x="2385556" y="1032056"/>
                      <a:pt x="2356028" y="985383"/>
                    </a:cubicBezTo>
                    <a:cubicBezTo>
                      <a:pt x="2346503" y="970143"/>
                      <a:pt x="2333168" y="968238"/>
                      <a:pt x="2317928" y="978716"/>
                    </a:cubicBezTo>
                    <a:cubicBezTo>
                      <a:pt x="2310308" y="984431"/>
                      <a:pt x="2301736" y="994908"/>
                      <a:pt x="2295068" y="993003"/>
                    </a:cubicBezTo>
                    <a:cubicBezTo>
                      <a:pt x="2237918" y="978716"/>
                      <a:pt x="2232203" y="1040628"/>
                      <a:pt x="2196008" y="1057773"/>
                    </a:cubicBezTo>
                    <a:cubicBezTo>
                      <a:pt x="2185531" y="1062536"/>
                      <a:pt x="2183626" y="1075871"/>
                      <a:pt x="2181721" y="1087301"/>
                    </a:cubicBezTo>
                    <a:cubicBezTo>
                      <a:pt x="2172196" y="1130163"/>
                      <a:pt x="2149336" y="1152071"/>
                      <a:pt x="2105521" y="1157786"/>
                    </a:cubicBezTo>
                    <a:cubicBezTo>
                      <a:pt x="2088376" y="1159691"/>
                      <a:pt x="2069326" y="1179693"/>
                      <a:pt x="2053133" y="1155881"/>
                    </a:cubicBezTo>
                    <a:cubicBezTo>
                      <a:pt x="2052181" y="1145403"/>
                      <a:pt x="2048371" y="1137783"/>
                      <a:pt x="2036941" y="1136831"/>
                    </a:cubicBezTo>
                    <a:cubicBezTo>
                      <a:pt x="2026463" y="1135878"/>
                      <a:pt x="2010271" y="1148261"/>
                      <a:pt x="2008366" y="1131116"/>
                    </a:cubicBezTo>
                    <a:cubicBezTo>
                      <a:pt x="2005508" y="1113018"/>
                      <a:pt x="1993126" y="1094921"/>
                      <a:pt x="2001698" y="1074918"/>
                    </a:cubicBezTo>
                    <a:cubicBezTo>
                      <a:pt x="2011223" y="1051106"/>
                      <a:pt x="2015986" y="1027293"/>
                      <a:pt x="2008366" y="1001576"/>
                    </a:cubicBezTo>
                    <a:cubicBezTo>
                      <a:pt x="2002651" y="979668"/>
                      <a:pt x="2021701" y="978716"/>
                      <a:pt x="2035988" y="977763"/>
                    </a:cubicBezTo>
                    <a:cubicBezTo>
                      <a:pt x="2059801" y="974906"/>
                      <a:pt x="2083613" y="981573"/>
                      <a:pt x="2107426" y="983478"/>
                    </a:cubicBezTo>
                    <a:cubicBezTo>
                      <a:pt x="2120761" y="984431"/>
                      <a:pt x="2139811" y="992051"/>
                      <a:pt x="2148383" y="975858"/>
                    </a:cubicBezTo>
                    <a:cubicBezTo>
                      <a:pt x="2157908" y="956808"/>
                      <a:pt x="2162671" y="934901"/>
                      <a:pt x="2150288" y="913946"/>
                    </a:cubicBezTo>
                    <a:cubicBezTo>
                      <a:pt x="2140763" y="897753"/>
                      <a:pt x="2131238" y="882513"/>
                      <a:pt x="2112188" y="876798"/>
                    </a:cubicBezTo>
                    <a:cubicBezTo>
                      <a:pt x="2105521" y="874893"/>
                      <a:pt x="2094091" y="873941"/>
                      <a:pt x="2096948" y="862511"/>
                    </a:cubicBezTo>
                    <a:cubicBezTo>
                      <a:pt x="2098853" y="852033"/>
                      <a:pt x="2109331" y="852033"/>
                      <a:pt x="2118856" y="849176"/>
                    </a:cubicBezTo>
                    <a:cubicBezTo>
                      <a:pt x="2149336" y="838698"/>
                      <a:pt x="2177911" y="830126"/>
                      <a:pt x="2206486" y="810123"/>
                    </a:cubicBezTo>
                    <a:cubicBezTo>
                      <a:pt x="2241728" y="785358"/>
                      <a:pt x="2258873" y="735828"/>
                      <a:pt x="2308403" y="731066"/>
                    </a:cubicBezTo>
                    <a:cubicBezTo>
                      <a:pt x="2322691" y="729161"/>
                      <a:pt x="2323643" y="718683"/>
                      <a:pt x="2321738" y="708206"/>
                    </a:cubicBezTo>
                    <a:cubicBezTo>
                      <a:pt x="2319833" y="698681"/>
                      <a:pt x="2314118" y="689156"/>
                      <a:pt x="2311261" y="679631"/>
                    </a:cubicBezTo>
                    <a:cubicBezTo>
                      <a:pt x="2307451" y="666296"/>
                      <a:pt x="2305546" y="652008"/>
                      <a:pt x="2320786" y="643436"/>
                    </a:cubicBezTo>
                    <a:cubicBezTo>
                      <a:pt x="2326501" y="640578"/>
                      <a:pt x="2334121" y="632958"/>
                      <a:pt x="2338883" y="638673"/>
                    </a:cubicBezTo>
                    <a:cubicBezTo>
                      <a:pt x="2346503" y="649151"/>
                      <a:pt x="2353171" y="662486"/>
                      <a:pt x="2343646" y="675821"/>
                    </a:cubicBezTo>
                    <a:cubicBezTo>
                      <a:pt x="2337931" y="685346"/>
                      <a:pt x="2342693" y="692966"/>
                      <a:pt x="2348408" y="699633"/>
                    </a:cubicBezTo>
                    <a:cubicBezTo>
                      <a:pt x="2356028" y="708206"/>
                      <a:pt x="2364601" y="711063"/>
                      <a:pt x="2376031" y="706301"/>
                    </a:cubicBezTo>
                    <a:cubicBezTo>
                      <a:pt x="2378888" y="705348"/>
                      <a:pt x="2381746" y="704396"/>
                      <a:pt x="2385556" y="704396"/>
                    </a:cubicBezTo>
                    <a:cubicBezTo>
                      <a:pt x="2409368" y="712968"/>
                      <a:pt x="2432228" y="712016"/>
                      <a:pt x="2454136" y="698681"/>
                    </a:cubicBezTo>
                    <a:cubicBezTo>
                      <a:pt x="2460803" y="694871"/>
                      <a:pt x="2469376" y="692966"/>
                      <a:pt x="2476996" y="692013"/>
                    </a:cubicBezTo>
                    <a:cubicBezTo>
                      <a:pt x="2517001" y="689156"/>
                      <a:pt x="2517001" y="689156"/>
                      <a:pt x="2517953" y="648198"/>
                    </a:cubicBezTo>
                    <a:cubicBezTo>
                      <a:pt x="2525573" y="626291"/>
                      <a:pt x="2540813" y="618671"/>
                      <a:pt x="2563673" y="626291"/>
                    </a:cubicBezTo>
                    <a:cubicBezTo>
                      <a:pt x="2558911" y="610098"/>
                      <a:pt x="2545576" y="599621"/>
                      <a:pt x="2554148" y="585333"/>
                    </a:cubicBezTo>
                    <a:lnTo>
                      <a:pt x="2572928" y="573708"/>
                    </a:lnTo>
                    <a:lnTo>
                      <a:pt x="2586098" y="571735"/>
                    </a:lnTo>
                    <a:lnTo>
                      <a:pt x="2586726" y="571671"/>
                    </a:lnTo>
                    <a:cubicBezTo>
                      <a:pt x="2599630" y="572653"/>
                      <a:pt x="2613203" y="578189"/>
                      <a:pt x="2624633" y="568188"/>
                    </a:cubicBezTo>
                    <a:cubicBezTo>
                      <a:pt x="2626538" y="566283"/>
                      <a:pt x="2628443" y="565331"/>
                      <a:pt x="2630348" y="563426"/>
                    </a:cubicBezTo>
                    <a:cubicBezTo>
                      <a:pt x="2634158" y="561521"/>
                      <a:pt x="2634158" y="568188"/>
                      <a:pt x="2633206" y="563426"/>
                    </a:cubicBezTo>
                    <a:cubicBezTo>
                      <a:pt x="2632253" y="557711"/>
                      <a:pt x="2629396" y="564378"/>
                      <a:pt x="2626538" y="563426"/>
                    </a:cubicBezTo>
                    <a:cubicBezTo>
                      <a:pt x="2615584" y="567236"/>
                      <a:pt x="2604392" y="569141"/>
                      <a:pt x="2593082" y="570689"/>
                    </a:cubicBezTo>
                    <a:lnTo>
                      <a:pt x="2586098" y="571735"/>
                    </a:lnTo>
                    <a:lnTo>
                      <a:pt x="2574151" y="572951"/>
                    </a:lnTo>
                    <a:lnTo>
                      <a:pt x="2572928" y="573708"/>
                    </a:lnTo>
                    <a:lnTo>
                      <a:pt x="2558911" y="575808"/>
                    </a:lnTo>
                    <a:cubicBezTo>
                      <a:pt x="2533193" y="580571"/>
                      <a:pt x="2516048" y="563426"/>
                      <a:pt x="2506523" y="541518"/>
                    </a:cubicBezTo>
                    <a:cubicBezTo>
                      <a:pt x="2496998" y="519611"/>
                      <a:pt x="2487473" y="498656"/>
                      <a:pt x="2512238" y="480558"/>
                    </a:cubicBezTo>
                    <a:cubicBezTo>
                      <a:pt x="2520811" y="474843"/>
                      <a:pt x="2527478" y="467223"/>
                      <a:pt x="2533193" y="458651"/>
                    </a:cubicBezTo>
                    <a:cubicBezTo>
                      <a:pt x="2537003" y="452936"/>
                      <a:pt x="2541766" y="446268"/>
                      <a:pt x="2534146" y="440553"/>
                    </a:cubicBezTo>
                    <a:cubicBezTo>
                      <a:pt x="2526526" y="434838"/>
                      <a:pt x="2515096" y="437696"/>
                      <a:pt x="2513191" y="445316"/>
                    </a:cubicBezTo>
                    <a:cubicBezTo>
                      <a:pt x="2506523" y="474843"/>
                      <a:pt x="2482711" y="489131"/>
                      <a:pt x="2464613" y="509133"/>
                    </a:cubicBezTo>
                    <a:cubicBezTo>
                      <a:pt x="2452231" y="523421"/>
                      <a:pt x="2455088" y="538661"/>
                      <a:pt x="2467471" y="551996"/>
                    </a:cubicBezTo>
                    <a:cubicBezTo>
                      <a:pt x="2481758" y="567236"/>
                      <a:pt x="2481758" y="582476"/>
                      <a:pt x="2468423" y="597716"/>
                    </a:cubicBezTo>
                    <a:cubicBezTo>
                      <a:pt x="2457946" y="610098"/>
                      <a:pt x="2455088" y="623433"/>
                      <a:pt x="2453183" y="638673"/>
                    </a:cubicBezTo>
                    <a:cubicBezTo>
                      <a:pt x="2451278" y="657723"/>
                      <a:pt x="2442706" y="671058"/>
                      <a:pt x="2423656" y="676773"/>
                    </a:cubicBezTo>
                    <a:cubicBezTo>
                      <a:pt x="2413178" y="682488"/>
                      <a:pt x="2402701" y="690108"/>
                      <a:pt x="2389366" y="683441"/>
                    </a:cubicBezTo>
                    <a:cubicBezTo>
                      <a:pt x="2381746" y="676773"/>
                      <a:pt x="2376983" y="670106"/>
                      <a:pt x="2383651" y="659628"/>
                    </a:cubicBezTo>
                    <a:cubicBezTo>
                      <a:pt x="2377936" y="649151"/>
                      <a:pt x="2372221" y="638673"/>
                      <a:pt x="2367458" y="627243"/>
                    </a:cubicBezTo>
                    <a:cubicBezTo>
                      <a:pt x="2348408" y="585333"/>
                      <a:pt x="2348408" y="584381"/>
                      <a:pt x="2308403" y="612003"/>
                    </a:cubicBezTo>
                    <a:cubicBezTo>
                      <a:pt x="2273161" y="616766"/>
                      <a:pt x="2265541" y="608193"/>
                      <a:pt x="2270303" y="571046"/>
                    </a:cubicBezTo>
                    <a:cubicBezTo>
                      <a:pt x="2271256" y="560568"/>
                      <a:pt x="2287448" y="545328"/>
                      <a:pt x="2260778" y="543423"/>
                    </a:cubicBezTo>
                    <a:cubicBezTo>
                      <a:pt x="2255063" y="542471"/>
                      <a:pt x="2255063" y="530088"/>
                      <a:pt x="2259826" y="522468"/>
                    </a:cubicBezTo>
                    <a:cubicBezTo>
                      <a:pt x="2313166" y="486273"/>
                      <a:pt x="2361743" y="445316"/>
                      <a:pt x="2390318" y="385308"/>
                    </a:cubicBezTo>
                    <a:cubicBezTo>
                      <a:pt x="2396986" y="372926"/>
                      <a:pt x="2403653" y="362448"/>
                      <a:pt x="2416988" y="357686"/>
                    </a:cubicBezTo>
                    <a:cubicBezTo>
                      <a:pt x="2416988" y="355781"/>
                      <a:pt x="2416988" y="353876"/>
                      <a:pt x="2417941" y="351971"/>
                    </a:cubicBezTo>
                    <a:cubicBezTo>
                      <a:pt x="2419846" y="352923"/>
                      <a:pt x="2423656" y="354828"/>
                      <a:pt x="2424608" y="353876"/>
                    </a:cubicBezTo>
                    <a:cubicBezTo>
                      <a:pt x="2434371" y="344351"/>
                      <a:pt x="2443539" y="338934"/>
                      <a:pt x="2452245" y="336582"/>
                    </a:cubicBezTo>
                    <a:cubicBezTo>
                      <a:pt x="2458775" y="334818"/>
                      <a:pt x="2465045" y="334779"/>
                      <a:pt x="2471113" y="336025"/>
                    </a:cubicBezTo>
                    <a:close/>
                    <a:moveTo>
                      <a:pt x="761544" y="194808"/>
                    </a:moveTo>
                    <a:cubicBezTo>
                      <a:pt x="773926" y="196713"/>
                      <a:pt x="774879" y="206238"/>
                      <a:pt x="773926" y="216716"/>
                    </a:cubicBezTo>
                    <a:cubicBezTo>
                      <a:pt x="755829" y="237671"/>
                      <a:pt x="760591" y="257673"/>
                      <a:pt x="773926" y="278628"/>
                    </a:cubicBezTo>
                    <a:cubicBezTo>
                      <a:pt x="748209" y="302441"/>
                      <a:pt x="720586" y="315776"/>
                      <a:pt x="687249" y="293868"/>
                    </a:cubicBezTo>
                    <a:cubicBezTo>
                      <a:pt x="682486" y="291011"/>
                      <a:pt x="675819" y="292916"/>
                      <a:pt x="671056" y="292916"/>
                    </a:cubicBezTo>
                    <a:cubicBezTo>
                      <a:pt x="660579" y="294821"/>
                      <a:pt x="650101" y="296726"/>
                      <a:pt x="640576" y="298631"/>
                    </a:cubicBezTo>
                    <a:cubicBezTo>
                      <a:pt x="627241" y="300536"/>
                      <a:pt x="613906" y="302441"/>
                      <a:pt x="603429" y="291011"/>
                    </a:cubicBezTo>
                    <a:cubicBezTo>
                      <a:pt x="636766" y="258626"/>
                      <a:pt x="678676" y="239576"/>
                      <a:pt x="715824" y="211953"/>
                    </a:cubicBezTo>
                    <a:cubicBezTo>
                      <a:pt x="719634" y="209096"/>
                      <a:pt x="724396" y="211953"/>
                      <a:pt x="727254" y="215763"/>
                    </a:cubicBezTo>
                    <a:cubicBezTo>
                      <a:pt x="746304" y="220526"/>
                      <a:pt x="741541" y="187188"/>
                      <a:pt x="761544" y="194808"/>
                    </a:cubicBezTo>
                    <a:close/>
                    <a:moveTo>
                      <a:pt x="873343" y="184331"/>
                    </a:moveTo>
                    <a:cubicBezTo>
                      <a:pt x="879653" y="185283"/>
                      <a:pt x="886320" y="188617"/>
                      <a:pt x="891083" y="191951"/>
                    </a:cubicBezTo>
                    <a:cubicBezTo>
                      <a:pt x="904418" y="200523"/>
                      <a:pt x="892988" y="209096"/>
                      <a:pt x="888226" y="217668"/>
                    </a:cubicBezTo>
                    <a:lnTo>
                      <a:pt x="879241" y="234820"/>
                    </a:lnTo>
                    <a:lnTo>
                      <a:pt x="895370" y="235036"/>
                    </a:lnTo>
                    <a:cubicBezTo>
                      <a:pt x="907514" y="238206"/>
                      <a:pt x="906800" y="249815"/>
                      <a:pt x="899656" y="266246"/>
                    </a:cubicBezTo>
                    <a:cubicBezTo>
                      <a:pt x="894893" y="277676"/>
                      <a:pt x="884416" y="289106"/>
                      <a:pt x="892988" y="303393"/>
                    </a:cubicBezTo>
                    <a:cubicBezTo>
                      <a:pt x="897751" y="310061"/>
                      <a:pt x="901561" y="309108"/>
                      <a:pt x="905371" y="303393"/>
                    </a:cubicBezTo>
                    <a:cubicBezTo>
                      <a:pt x="923468" y="307203"/>
                      <a:pt x="923468" y="307203"/>
                      <a:pt x="915848" y="337683"/>
                    </a:cubicBezTo>
                    <a:cubicBezTo>
                      <a:pt x="926326" y="330063"/>
                      <a:pt x="936803" y="329111"/>
                      <a:pt x="946328" y="324348"/>
                    </a:cubicBezTo>
                    <a:lnTo>
                      <a:pt x="973409" y="303804"/>
                    </a:lnTo>
                    <a:lnTo>
                      <a:pt x="975260" y="292796"/>
                    </a:lnTo>
                    <a:cubicBezTo>
                      <a:pt x="974903" y="288629"/>
                      <a:pt x="972522" y="284819"/>
                      <a:pt x="965378" y="281485"/>
                    </a:cubicBezTo>
                    <a:cubicBezTo>
                      <a:pt x="944423" y="270055"/>
                      <a:pt x="942518" y="249100"/>
                      <a:pt x="962521" y="233860"/>
                    </a:cubicBezTo>
                    <a:cubicBezTo>
                      <a:pt x="977761" y="221478"/>
                      <a:pt x="993953" y="208143"/>
                      <a:pt x="1013956" y="203380"/>
                    </a:cubicBezTo>
                    <a:cubicBezTo>
                      <a:pt x="1018718" y="201475"/>
                      <a:pt x="1023481" y="200046"/>
                      <a:pt x="1028243" y="200165"/>
                    </a:cubicBezTo>
                    <a:cubicBezTo>
                      <a:pt x="1033006" y="200284"/>
                      <a:pt x="1037768" y="201951"/>
                      <a:pt x="1042531" y="206238"/>
                    </a:cubicBezTo>
                    <a:cubicBezTo>
                      <a:pt x="1037768" y="220525"/>
                      <a:pt x="1018718" y="221478"/>
                      <a:pt x="1016813" y="234813"/>
                    </a:cubicBezTo>
                    <a:cubicBezTo>
                      <a:pt x="1029196" y="212905"/>
                      <a:pt x="1052056" y="208143"/>
                      <a:pt x="1075868" y="204333"/>
                    </a:cubicBezTo>
                    <a:cubicBezTo>
                      <a:pt x="1082536" y="204333"/>
                      <a:pt x="1089203" y="204333"/>
                      <a:pt x="1095871" y="204333"/>
                    </a:cubicBezTo>
                    <a:cubicBezTo>
                      <a:pt x="1106348" y="211953"/>
                      <a:pt x="1099681" y="223383"/>
                      <a:pt x="1099681" y="232908"/>
                    </a:cubicBezTo>
                    <a:cubicBezTo>
                      <a:pt x="1112063" y="235765"/>
                      <a:pt x="1123493" y="229098"/>
                      <a:pt x="1133971" y="231003"/>
                    </a:cubicBezTo>
                    <a:cubicBezTo>
                      <a:pt x="1140638" y="231003"/>
                      <a:pt x="1146353" y="233860"/>
                      <a:pt x="1151116" y="238623"/>
                    </a:cubicBezTo>
                    <a:cubicBezTo>
                      <a:pt x="1162546" y="262435"/>
                      <a:pt x="1192073" y="265293"/>
                      <a:pt x="1205408" y="287200"/>
                    </a:cubicBezTo>
                    <a:cubicBezTo>
                      <a:pt x="1219696" y="305298"/>
                      <a:pt x="1210171" y="320538"/>
                      <a:pt x="1198741" y="334825"/>
                    </a:cubicBezTo>
                    <a:cubicBezTo>
                      <a:pt x="1205408" y="359590"/>
                      <a:pt x="1234936" y="358638"/>
                      <a:pt x="1248271" y="377688"/>
                    </a:cubicBezTo>
                    <a:cubicBezTo>
                      <a:pt x="1257796" y="391023"/>
                      <a:pt x="1257796" y="393880"/>
                      <a:pt x="1246366" y="402453"/>
                    </a:cubicBezTo>
                    <a:cubicBezTo>
                      <a:pt x="1226363" y="415788"/>
                      <a:pt x="1207313" y="445315"/>
                      <a:pt x="1187311" y="402453"/>
                    </a:cubicBezTo>
                    <a:cubicBezTo>
                      <a:pt x="1184453" y="396738"/>
                      <a:pt x="1176833" y="390070"/>
                      <a:pt x="1171118" y="396738"/>
                    </a:cubicBezTo>
                    <a:cubicBezTo>
                      <a:pt x="1161593" y="407215"/>
                      <a:pt x="1163498" y="418645"/>
                      <a:pt x="1171118" y="431028"/>
                    </a:cubicBezTo>
                    <a:cubicBezTo>
                      <a:pt x="1186358" y="457698"/>
                      <a:pt x="1180643" y="471033"/>
                      <a:pt x="1151116" y="479605"/>
                    </a:cubicBezTo>
                    <a:cubicBezTo>
                      <a:pt x="1147306" y="475795"/>
                      <a:pt x="1141591" y="474843"/>
                      <a:pt x="1136828" y="476748"/>
                    </a:cubicBezTo>
                    <a:cubicBezTo>
                      <a:pt x="1132066" y="478653"/>
                      <a:pt x="1134923" y="483415"/>
                      <a:pt x="1136828" y="487225"/>
                    </a:cubicBezTo>
                    <a:cubicBezTo>
                      <a:pt x="1135876" y="500560"/>
                      <a:pt x="1128256" y="503418"/>
                      <a:pt x="1118731" y="497703"/>
                    </a:cubicBezTo>
                    <a:cubicBezTo>
                      <a:pt x="1098728" y="487225"/>
                      <a:pt x="1074916" y="482463"/>
                      <a:pt x="1066343" y="455793"/>
                    </a:cubicBezTo>
                    <a:cubicBezTo>
                      <a:pt x="1058723" y="432933"/>
                      <a:pt x="1039673" y="427218"/>
                      <a:pt x="1016813" y="433885"/>
                    </a:cubicBezTo>
                    <a:cubicBezTo>
                      <a:pt x="1008241" y="436743"/>
                      <a:pt x="999668" y="438648"/>
                      <a:pt x="996811" y="428170"/>
                    </a:cubicBezTo>
                    <a:cubicBezTo>
                      <a:pt x="993001" y="415788"/>
                      <a:pt x="1007288" y="411025"/>
                      <a:pt x="1013003" y="411978"/>
                    </a:cubicBezTo>
                    <a:cubicBezTo>
                      <a:pt x="1055866" y="420550"/>
                      <a:pt x="1078726" y="386260"/>
                      <a:pt x="1109206" y="369115"/>
                    </a:cubicBezTo>
                    <a:cubicBezTo>
                      <a:pt x="1117778" y="343398"/>
                      <a:pt x="1089203" y="330063"/>
                      <a:pt x="1089203" y="307203"/>
                    </a:cubicBezTo>
                    <a:cubicBezTo>
                      <a:pt x="1085393" y="301488"/>
                      <a:pt x="1081583" y="296725"/>
                      <a:pt x="1077773" y="291010"/>
                    </a:cubicBezTo>
                    <a:cubicBezTo>
                      <a:pt x="1057771" y="307203"/>
                      <a:pt x="1036816" y="290058"/>
                      <a:pt x="1016813" y="292915"/>
                    </a:cubicBezTo>
                    <a:cubicBezTo>
                      <a:pt x="1012050" y="293391"/>
                      <a:pt x="1008717" y="294106"/>
                      <a:pt x="1007169" y="296011"/>
                    </a:cubicBezTo>
                    <a:lnTo>
                      <a:pt x="1007866" y="302667"/>
                    </a:lnTo>
                    <a:lnTo>
                      <a:pt x="1009193" y="303393"/>
                    </a:lnTo>
                    <a:cubicBezTo>
                      <a:pt x="1013003" y="324348"/>
                      <a:pt x="986333" y="363401"/>
                      <a:pt x="962521" y="370068"/>
                    </a:cubicBezTo>
                    <a:cubicBezTo>
                      <a:pt x="943471" y="375783"/>
                      <a:pt x="924421" y="377688"/>
                      <a:pt x="905371" y="371973"/>
                    </a:cubicBezTo>
                    <a:cubicBezTo>
                      <a:pt x="896798" y="389118"/>
                      <a:pt x="879653" y="396738"/>
                      <a:pt x="868223" y="410073"/>
                    </a:cubicBezTo>
                    <a:cubicBezTo>
                      <a:pt x="859651" y="419598"/>
                      <a:pt x="849173" y="424361"/>
                      <a:pt x="836791" y="426266"/>
                    </a:cubicBezTo>
                    <a:cubicBezTo>
                      <a:pt x="830123" y="425313"/>
                      <a:pt x="820598" y="421503"/>
                      <a:pt x="816788" y="424361"/>
                    </a:cubicBezTo>
                    <a:cubicBezTo>
                      <a:pt x="772973" y="455793"/>
                      <a:pt x="714871" y="464366"/>
                      <a:pt x="677723" y="507228"/>
                    </a:cubicBezTo>
                    <a:cubicBezTo>
                      <a:pt x="667246" y="519611"/>
                      <a:pt x="646291" y="531993"/>
                      <a:pt x="668198" y="553901"/>
                    </a:cubicBezTo>
                    <a:cubicBezTo>
                      <a:pt x="672961" y="558663"/>
                      <a:pt x="665341" y="574856"/>
                      <a:pt x="662483" y="586286"/>
                    </a:cubicBezTo>
                    <a:cubicBezTo>
                      <a:pt x="685343" y="585333"/>
                      <a:pt x="702488" y="596763"/>
                      <a:pt x="716776" y="612956"/>
                    </a:cubicBezTo>
                    <a:cubicBezTo>
                      <a:pt x="731063" y="630101"/>
                      <a:pt x="747256" y="644388"/>
                      <a:pt x="771068" y="645341"/>
                    </a:cubicBezTo>
                    <a:cubicBezTo>
                      <a:pt x="789166" y="646293"/>
                      <a:pt x="788213" y="653913"/>
                      <a:pt x="782498" y="667248"/>
                    </a:cubicBezTo>
                    <a:cubicBezTo>
                      <a:pt x="774878" y="685346"/>
                      <a:pt x="766306" y="702491"/>
                      <a:pt x="772973" y="726303"/>
                    </a:cubicBezTo>
                    <a:cubicBezTo>
                      <a:pt x="779641" y="752973"/>
                      <a:pt x="789166" y="747258"/>
                      <a:pt x="805358" y="736781"/>
                    </a:cubicBezTo>
                    <a:cubicBezTo>
                      <a:pt x="823456" y="725351"/>
                      <a:pt x="826313" y="706301"/>
                      <a:pt x="828218" y="689156"/>
                    </a:cubicBezTo>
                    <a:cubicBezTo>
                      <a:pt x="831076" y="669153"/>
                      <a:pt x="841553" y="660581"/>
                      <a:pt x="858698" y="652961"/>
                    </a:cubicBezTo>
                    <a:cubicBezTo>
                      <a:pt x="901561" y="638673"/>
                      <a:pt x="911086" y="619623"/>
                      <a:pt x="901561" y="573903"/>
                    </a:cubicBezTo>
                    <a:cubicBezTo>
                      <a:pt x="900608" y="569141"/>
                      <a:pt x="899656" y="563426"/>
                      <a:pt x="904418" y="561521"/>
                    </a:cubicBezTo>
                    <a:cubicBezTo>
                      <a:pt x="937756" y="550091"/>
                      <a:pt x="937756" y="514848"/>
                      <a:pt x="953948" y="491988"/>
                    </a:cubicBezTo>
                    <a:cubicBezTo>
                      <a:pt x="957758" y="486273"/>
                      <a:pt x="961568" y="480558"/>
                      <a:pt x="968236" y="478653"/>
                    </a:cubicBezTo>
                    <a:cubicBezTo>
                      <a:pt x="991096" y="471986"/>
                      <a:pt x="1037768" y="491036"/>
                      <a:pt x="1049198" y="512943"/>
                    </a:cubicBezTo>
                    <a:cubicBezTo>
                      <a:pt x="1061581" y="517706"/>
                      <a:pt x="1074916" y="522468"/>
                      <a:pt x="1063486" y="539613"/>
                    </a:cubicBezTo>
                    <a:cubicBezTo>
                      <a:pt x="1048246" y="555806"/>
                      <a:pt x="1052056" y="572951"/>
                      <a:pt x="1067296" y="583428"/>
                    </a:cubicBezTo>
                    <a:cubicBezTo>
                      <a:pt x="1084441" y="593906"/>
                      <a:pt x="1099681" y="578666"/>
                      <a:pt x="1112063" y="568188"/>
                    </a:cubicBezTo>
                    <a:cubicBezTo>
                      <a:pt x="1139686" y="545328"/>
                      <a:pt x="1138733" y="544376"/>
                      <a:pt x="1146353" y="580571"/>
                    </a:cubicBezTo>
                    <a:cubicBezTo>
                      <a:pt x="1149211" y="592953"/>
                      <a:pt x="1154926" y="606288"/>
                      <a:pt x="1151116" y="616766"/>
                    </a:cubicBezTo>
                    <a:cubicBezTo>
                      <a:pt x="1138733" y="656771"/>
                      <a:pt x="1163498" y="672011"/>
                      <a:pt x="1193026" y="684393"/>
                    </a:cubicBezTo>
                    <a:cubicBezTo>
                      <a:pt x="1193026" y="693918"/>
                      <a:pt x="1188501" y="696537"/>
                      <a:pt x="1182905" y="697847"/>
                    </a:cubicBezTo>
                    <a:lnTo>
                      <a:pt x="1179024" y="699159"/>
                    </a:lnTo>
                    <a:lnTo>
                      <a:pt x="1177845" y="699023"/>
                    </a:lnTo>
                    <a:cubicBezTo>
                      <a:pt x="1174214" y="699455"/>
                      <a:pt x="1170404" y="700824"/>
                      <a:pt x="1166356" y="703443"/>
                    </a:cubicBezTo>
                    <a:lnTo>
                      <a:pt x="1179024" y="699159"/>
                    </a:lnTo>
                    <a:lnTo>
                      <a:pt x="1188263" y="700229"/>
                    </a:lnTo>
                    <a:cubicBezTo>
                      <a:pt x="1194931" y="702491"/>
                      <a:pt x="1201122" y="707253"/>
                      <a:pt x="1207313" y="712016"/>
                    </a:cubicBezTo>
                    <a:cubicBezTo>
                      <a:pt x="1210647" y="727732"/>
                      <a:pt x="1209694" y="741781"/>
                      <a:pt x="1205051" y="754402"/>
                    </a:cubicBezTo>
                    <a:lnTo>
                      <a:pt x="1180854" y="787924"/>
                    </a:lnTo>
                    <a:lnTo>
                      <a:pt x="1187073" y="807504"/>
                    </a:lnTo>
                    <a:cubicBezTo>
                      <a:pt x="1190883" y="812504"/>
                      <a:pt x="1196836" y="815362"/>
                      <a:pt x="1206361" y="814886"/>
                    </a:cubicBezTo>
                    <a:cubicBezTo>
                      <a:pt x="1214934" y="814886"/>
                      <a:pt x="1223506" y="816791"/>
                      <a:pt x="1213981" y="828221"/>
                    </a:cubicBezTo>
                    <a:cubicBezTo>
                      <a:pt x="1208266" y="850128"/>
                      <a:pt x="1205409" y="874893"/>
                      <a:pt x="1172071" y="862511"/>
                    </a:cubicBezTo>
                    <a:cubicBezTo>
                      <a:pt x="1153021" y="859653"/>
                      <a:pt x="1123494" y="872036"/>
                      <a:pt x="1115874" y="854891"/>
                    </a:cubicBezTo>
                    <a:cubicBezTo>
                      <a:pt x="1109206" y="839651"/>
                      <a:pt x="1133971" y="821553"/>
                      <a:pt x="1148259" y="807266"/>
                    </a:cubicBezTo>
                    <a:cubicBezTo>
                      <a:pt x="1157784" y="799646"/>
                      <a:pt x="1159689" y="785358"/>
                      <a:pt x="1173024" y="780596"/>
                    </a:cubicBezTo>
                    <a:lnTo>
                      <a:pt x="1173125" y="780684"/>
                    </a:lnTo>
                    <a:lnTo>
                      <a:pt x="1174333" y="770475"/>
                    </a:lnTo>
                    <a:cubicBezTo>
                      <a:pt x="1173023" y="767975"/>
                      <a:pt x="1169689" y="766784"/>
                      <a:pt x="1163498" y="767261"/>
                    </a:cubicBezTo>
                    <a:cubicBezTo>
                      <a:pt x="1147306" y="769166"/>
                      <a:pt x="1137781" y="780596"/>
                      <a:pt x="1124446" y="787263"/>
                    </a:cubicBezTo>
                    <a:cubicBezTo>
                      <a:pt x="1097776" y="793931"/>
                      <a:pt x="1070153" y="791073"/>
                      <a:pt x="1043483" y="789168"/>
                    </a:cubicBezTo>
                    <a:cubicBezTo>
                      <a:pt x="1026338" y="788216"/>
                      <a:pt x="1010146" y="786311"/>
                      <a:pt x="993953" y="794883"/>
                    </a:cubicBezTo>
                    <a:cubicBezTo>
                      <a:pt x="987286" y="810123"/>
                      <a:pt x="971093" y="808218"/>
                      <a:pt x="959663" y="814886"/>
                    </a:cubicBezTo>
                    <a:cubicBezTo>
                      <a:pt x="951091" y="825363"/>
                      <a:pt x="939661" y="831078"/>
                      <a:pt x="929183" y="839651"/>
                    </a:cubicBezTo>
                    <a:lnTo>
                      <a:pt x="925100" y="843462"/>
                    </a:lnTo>
                    <a:lnTo>
                      <a:pt x="915848" y="851081"/>
                    </a:lnTo>
                    <a:cubicBezTo>
                      <a:pt x="915848" y="851081"/>
                      <a:pt x="912991" y="851081"/>
                      <a:pt x="912991" y="851081"/>
                    </a:cubicBezTo>
                    <a:cubicBezTo>
                      <a:pt x="912991" y="851081"/>
                      <a:pt x="914896" y="852986"/>
                      <a:pt x="914896" y="852986"/>
                    </a:cubicBezTo>
                    <a:lnTo>
                      <a:pt x="925100" y="843462"/>
                    </a:lnTo>
                    <a:lnTo>
                      <a:pt x="932041" y="837746"/>
                    </a:lnTo>
                    <a:cubicBezTo>
                      <a:pt x="942518" y="824411"/>
                      <a:pt x="959663" y="826316"/>
                      <a:pt x="972998" y="820601"/>
                    </a:cubicBezTo>
                    <a:cubicBezTo>
                      <a:pt x="979666" y="818696"/>
                      <a:pt x="986333" y="814886"/>
                      <a:pt x="992048" y="814886"/>
                    </a:cubicBezTo>
                    <a:cubicBezTo>
                      <a:pt x="1003478" y="813933"/>
                      <a:pt x="1017766" y="809171"/>
                      <a:pt x="1023481" y="819648"/>
                    </a:cubicBezTo>
                    <a:cubicBezTo>
                      <a:pt x="1032053" y="834888"/>
                      <a:pt x="1013003" y="835841"/>
                      <a:pt x="1005383" y="842508"/>
                    </a:cubicBezTo>
                    <a:cubicBezTo>
                      <a:pt x="1003478" y="844413"/>
                      <a:pt x="1005383" y="851081"/>
                      <a:pt x="1006336" y="854891"/>
                    </a:cubicBezTo>
                    <a:cubicBezTo>
                      <a:pt x="997763" y="866321"/>
                      <a:pt x="1011098" y="877751"/>
                      <a:pt x="1005383" y="889181"/>
                    </a:cubicBezTo>
                    <a:cubicBezTo>
                      <a:pt x="1001573" y="899658"/>
                      <a:pt x="992048" y="903468"/>
                      <a:pt x="984428" y="910136"/>
                    </a:cubicBezTo>
                    <a:cubicBezTo>
                      <a:pt x="974903" y="918708"/>
                      <a:pt x="961568" y="909183"/>
                      <a:pt x="952043" y="916803"/>
                    </a:cubicBezTo>
                    <a:cubicBezTo>
                      <a:pt x="937756" y="931091"/>
                      <a:pt x="916801" y="932043"/>
                      <a:pt x="899656" y="938711"/>
                    </a:cubicBezTo>
                    <a:cubicBezTo>
                      <a:pt x="876796" y="947283"/>
                      <a:pt x="858698" y="959666"/>
                      <a:pt x="855841" y="985383"/>
                    </a:cubicBezTo>
                    <a:cubicBezTo>
                      <a:pt x="853936" y="1001576"/>
                      <a:pt x="839648" y="1003481"/>
                      <a:pt x="831076" y="1003481"/>
                    </a:cubicBezTo>
                    <a:cubicBezTo>
                      <a:pt x="779641" y="1006338"/>
                      <a:pt x="763448" y="1048248"/>
                      <a:pt x="738683" y="1081586"/>
                    </a:cubicBezTo>
                    <a:cubicBezTo>
                      <a:pt x="708203" y="1076823"/>
                      <a:pt x="712013" y="1097778"/>
                      <a:pt x="711061" y="1115876"/>
                    </a:cubicBezTo>
                    <a:cubicBezTo>
                      <a:pt x="707251" y="1144451"/>
                      <a:pt x="692011" y="1163501"/>
                      <a:pt x="666293" y="1175883"/>
                    </a:cubicBezTo>
                    <a:cubicBezTo>
                      <a:pt x="636766" y="1191123"/>
                      <a:pt x="610096" y="1209221"/>
                      <a:pt x="585331" y="1230176"/>
                    </a:cubicBezTo>
                    <a:cubicBezTo>
                      <a:pt x="565328" y="1247320"/>
                      <a:pt x="557708" y="1270181"/>
                      <a:pt x="559613" y="1297803"/>
                    </a:cubicBezTo>
                    <a:cubicBezTo>
                      <a:pt x="561518" y="1327331"/>
                      <a:pt x="564376" y="1356858"/>
                      <a:pt x="557708" y="1386386"/>
                    </a:cubicBezTo>
                    <a:cubicBezTo>
                      <a:pt x="555803" y="1394958"/>
                      <a:pt x="551993" y="1406388"/>
                      <a:pt x="542468" y="1407341"/>
                    </a:cubicBezTo>
                    <a:cubicBezTo>
                      <a:pt x="530086" y="1409246"/>
                      <a:pt x="531038" y="1394958"/>
                      <a:pt x="528181" y="1387338"/>
                    </a:cubicBezTo>
                    <a:cubicBezTo>
                      <a:pt x="522466" y="1365431"/>
                      <a:pt x="516751" y="1344476"/>
                      <a:pt x="519608" y="1320663"/>
                    </a:cubicBezTo>
                    <a:cubicBezTo>
                      <a:pt x="521513" y="1300661"/>
                      <a:pt x="522466" y="1280658"/>
                      <a:pt x="488176" y="1283516"/>
                    </a:cubicBezTo>
                    <a:cubicBezTo>
                      <a:pt x="470078" y="1285421"/>
                      <a:pt x="452933" y="1262561"/>
                      <a:pt x="429121" y="1267323"/>
                    </a:cubicBezTo>
                    <a:cubicBezTo>
                      <a:pt x="422453" y="1268276"/>
                      <a:pt x="411023" y="1265418"/>
                      <a:pt x="409118" y="1268276"/>
                    </a:cubicBezTo>
                    <a:cubicBezTo>
                      <a:pt x="391973" y="1307328"/>
                      <a:pt x="364351" y="1288278"/>
                      <a:pt x="336728" y="1284468"/>
                    </a:cubicBezTo>
                    <a:cubicBezTo>
                      <a:pt x="279578" y="1275896"/>
                      <a:pt x="228143" y="1315901"/>
                      <a:pt x="215761" y="1373051"/>
                    </a:cubicBezTo>
                    <a:cubicBezTo>
                      <a:pt x="210998" y="1396863"/>
                      <a:pt x="193853" y="1415913"/>
                      <a:pt x="189091" y="1441631"/>
                    </a:cubicBezTo>
                    <a:cubicBezTo>
                      <a:pt x="182423" y="1476873"/>
                      <a:pt x="183376" y="1511163"/>
                      <a:pt x="196711" y="1544501"/>
                    </a:cubicBezTo>
                    <a:cubicBezTo>
                      <a:pt x="204331" y="1564503"/>
                      <a:pt x="219571" y="1574028"/>
                      <a:pt x="244336" y="1573076"/>
                    </a:cubicBezTo>
                    <a:cubicBezTo>
                      <a:pt x="284341" y="1571171"/>
                      <a:pt x="310058" y="1555931"/>
                      <a:pt x="320536" y="1514973"/>
                    </a:cubicBezTo>
                    <a:cubicBezTo>
                      <a:pt x="324346" y="1500686"/>
                      <a:pt x="374828" y="1487351"/>
                      <a:pt x="387211" y="1494971"/>
                    </a:cubicBezTo>
                    <a:cubicBezTo>
                      <a:pt x="396736" y="1500686"/>
                      <a:pt x="392926" y="1507353"/>
                      <a:pt x="389116" y="1515926"/>
                    </a:cubicBezTo>
                    <a:cubicBezTo>
                      <a:pt x="372923" y="1552121"/>
                      <a:pt x="358636" y="1589268"/>
                      <a:pt x="340538" y="1624511"/>
                    </a:cubicBezTo>
                    <a:cubicBezTo>
                      <a:pt x="329108" y="1646418"/>
                      <a:pt x="340538" y="1644513"/>
                      <a:pt x="354826" y="1644513"/>
                    </a:cubicBezTo>
                    <a:cubicBezTo>
                      <a:pt x="372923" y="1644513"/>
                      <a:pt x="391973" y="1642608"/>
                      <a:pt x="410071" y="1645466"/>
                    </a:cubicBezTo>
                    <a:cubicBezTo>
                      <a:pt x="432931" y="1649276"/>
                      <a:pt x="449123" y="1658801"/>
                      <a:pt x="439598" y="1687376"/>
                    </a:cubicBezTo>
                    <a:cubicBezTo>
                      <a:pt x="433883" y="1705473"/>
                      <a:pt x="432931" y="1725476"/>
                      <a:pt x="426263" y="1743573"/>
                    </a:cubicBezTo>
                    <a:cubicBezTo>
                      <a:pt x="414833" y="1774053"/>
                      <a:pt x="432931" y="1793103"/>
                      <a:pt x="450076" y="1813106"/>
                    </a:cubicBezTo>
                    <a:cubicBezTo>
                      <a:pt x="466268" y="1832156"/>
                      <a:pt x="483413" y="1819773"/>
                      <a:pt x="499606" y="1812153"/>
                    </a:cubicBezTo>
                    <a:cubicBezTo>
                      <a:pt x="512941" y="1806438"/>
                      <a:pt x="528181" y="1806438"/>
                      <a:pt x="536753" y="1818821"/>
                    </a:cubicBezTo>
                    <a:cubicBezTo>
                      <a:pt x="554851" y="1843586"/>
                      <a:pt x="571996" y="1829298"/>
                      <a:pt x="577711" y="1813106"/>
                    </a:cubicBezTo>
                    <a:cubicBezTo>
                      <a:pt x="591998" y="1771196"/>
                      <a:pt x="630098" y="1768338"/>
                      <a:pt x="661531" y="1754051"/>
                    </a:cubicBezTo>
                    <a:cubicBezTo>
                      <a:pt x="671056" y="1754051"/>
                      <a:pt x="673913" y="1755956"/>
                      <a:pt x="672008" y="1763576"/>
                    </a:cubicBezTo>
                    <a:cubicBezTo>
                      <a:pt x="676771" y="1783578"/>
                      <a:pt x="689153" y="1777863"/>
                      <a:pt x="695821" y="1768338"/>
                    </a:cubicBezTo>
                    <a:cubicBezTo>
                      <a:pt x="713918" y="1745478"/>
                      <a:pt x="729158" y="1761671"/>
                      <a:pt x="741541" y="1772148"/>
                    </a:cubicBezTo>
                    <a:cubicBezTo>
                      <a:pt x="769163" y="1795008"/>
                      <a:pt x="799643" y="1798818"/>
                      <a:pt x="832028" y="1788341"/>
                    </a:cubicBezTo>
                    <a:cubicBezTo>
                      <a:pt x="845363" y="1783578"/>
                      <a:pt x="854888" y="1779768"/>
                      <a:pt x="865366" y="1796913"/>
                    </a:cubicBezTo>
                    <a:cubicBezTo>
                      <a:pt x="875843" y="1814058"/>
                      <a:pt x="896798" y="1823583"/>
                      <a:pt x="910133" y="1838823"/>
                    </a:cubicBezTo>
                    <a:cubicBezTo>
                      <a:pt x="947281" y="1881686"/>
                      <a:pt x="990143" y="1906451"/>
                      <a:pt x="1047293" y="1918833"/>
                    </a:cubicBezTo>
                    <a:cubicBezTo>
                      <a:pt x="1093966" y="1928358"/>
                      <a:pt x="1124446" y="1995986"/>
                      <a:pt x="1116826" y="2036943"/>
                    </a:cubicBezTo>
                    <a:cubicBezTo>
                      <a:pt x="1113968" y="2044563"/>
                      <a:pt x="1111111" y="2051231"/>
                      <a:pt x="1106348" y="2056946"/>
                    </a:cubicBezTo>
                    <a:cubicBezTo>
                      <a:pt x="1092061" y="2071233"/>
                      <a:pt x="1112063" y="2086473"/>
                      <a:pt x="1104443" y="2099808"/>
                    </a:cubicBezTo>
                    <a:cubicBezTo>
                      <a:pt x="1110158" y="2107428"/>
                      <a:pt x="1117778" y="2102666"/>
                      <a:pt x="1124446" y="2102666"/>
                    </a:cubicBezTo>
                    <a:cubicBezTo>
                      <a:pt x="1147306" y="2095046"/>
                      <a:pt x="1161593" y="2062661"/>
                      <a:pt x="1193026" y="2077901"/>
                    </a:cubicBezTo>
                    <a:cubicBezTo>
                      <a:pt x="1225411" y="2087426"/>
                      <a:pt x="1244461" y="2125526"/>
                      <a:pt x="1280656" y="2123621"/>
                    </a:cubicBezTo>
                    <a:cubicBezTo>
                      <a:pt x="1325423" y="2121716"/>
                      <a:pt x="1360666" y="2136956"/>
                      <a:pt x="1387336" y="2172198"/>
                    </a:cubicBezTo>
                    <a:cubicBezTo>
                      <a:pt x="1398766" y="2187438"/>
                      <a:pt x="1427341" y="2172198"/>
                      <a:pt x="1434008" y="2199821"/>
                    </a:cubicBezTo>
                    <a:cubicBezTo>
                      <a:pt x="1440676" y="2228396"/>
                      <a:pt x="1444486" y="2256018"/>
                      <a:pt x="1430198" y="2282688"/>
                    </a:cubicBezTo>
                    <a:cubicBezTo>
                      <a:pt x="1413053" y="2315073"/>
                      <a:pt x="1388288" y="2341743"/>
                      <a:pt x="1370191" y="2373176"/>
                    </a:cubicBezTo>
                    <a:cubicBezTo>
                      <a:pt x="1359713" y="2391273"/>
                      <a:pt x="1356856" y="2406513"/>
                      <a:pt x="1358761" y="2423658"/>
                    </a:cubicBezTo>
                    <a:cubicBezTo>
                      <a:pt x="1366381" y="2486523"/>
                      <a:pt x="1352093" y="2544626"/>
                      <a:pt x="1327328" y="2600823"/>
                    </a:cubicBezTo>
                    <a:cubicBezTo>
                      <a:pt x="1321613" y="2612253"/>
                      <a:pt x="1313041" y="2629398"/>
                      <a:pt x="1293991" y="2626541"/>
                    </a:cubicBezTo>
                    <a:cubicBezTo>
                      <a:pt x="1261606" y="2622731"/>
                      <a:pt x="1241603" y="2647496"/>
                      <a:pt x="1218743" y="2661783"/>
                    </a:cubicBezTo>
                    <a:cubicBezTo>
                      <a:pt x="1203503" y="2671308"/>
                      <a:pt x="1187311" y="2690358"/>
                      <a:pt x="1193026" y="2710361"/>
                    </a:cubicBezTo>
                    <a:cubicBezTo>
                      <a:pt x="1205408" y="2757033"/>
                      <a:pt x="1178738" y="2793228"/>
                      <a:pt x="1164451" y="2832281"/>
                    </a:cubicBezTo>
                    <a:cubicBezTo>
                      <a:pt x="1154926" y="2859903"/>
                      <a:pt x="1136828" y="2884668"/>
                      <a:pt x="1122541" y="2910386"/>
                    </a:cubicBezTo>
                    <a:cubicBezTo>
                      <a:pt x="1116826" y="2920863"/>
                      <a:pt x="1109206" y="2929436"/>
                      <a:pt x="1095871" y="2929436"/>
                    </a:cubicBezTo>
                    <a:cubicBezTo>
                      <a:pt x="1085393" y="2920863"/>
                      <a:pt x="1072058" y="2930388"/>
                      <a:pt x="1061581" y="2922768"/>
                    </a:cubicBezTo>
                    <a:cubicBezTo>
                      <a:pt x="1053961" y="2919911"/>
                      <a:pt x="1044436" y="2911338"/>
                      <a:pt x="1047293" y="2929436"/>
                    </a:cubicBezTo>
                    <a:cubicBezTo>
                      <a:pt x="1052056" y="2938961"/>
                      <a:pt x="1062533" y="2944676"/>
                      <a:pt x="1061581" y="2956106"/>
                    </a:cubicBezTo>
                    <a:cubicBezTo>
                      <a:pt x="1055866" y="2964678"/>
                      <a:pt x="1048246" y="2962773"/>
                      <a:pt x="1040626" y="2959916"/>
                    </a:cubicBezTo>
                    <a:cubicBezTo>
                      <a:pt x="952043" y="2929436"/>
                      <a:pt x="865366" y="2895146"/>
                      <a:pt x="783451" y="2850378"/>
                    </a:cubicBezTo>
                    <a:cubicBezTo>
                      <a:pt x="762496" y="2838948"/>
                      <a:pt x="762496" y="2820851"/>
                      <a:pt x="752971" y="2805611"/>
                    </a:cubicBezTo>
                    <a:cubicBezTo>
                      <a:pt x="730111" y="2799896"/>
                      <a:pt x="738683" y="2779893"/>
                      <a:pt x="737731" y="2765606"/>
                    </a:cubicBezTo>
                    <a:cubicBezTo>
                      <a:pt x="736778" y="2697978"/>
                      <a:pt x="732968" y="2631303"/>
                      <a:pt x="721538" y="2564628"/>
                    </a:cubicBezTo>
                    <a:cubicBezTo>
                      <a:pt x="715823" y="2532243"/>
                      <a:pt x="700583" y="2503668"/>
                      <a:pt x="670103" y="2492238"/>
                    </a:cubicBezTo>
                    <a:cubicBezTo>
                      <a:pt x="596761" y="2464616"/>
                      <a:pt x="568186" y="2400798"/>
                      <a:pt x="539611" y="2337933"/>
                    </a:cubicBezTo>
                    <a:cubicBezTo>
                      <a:pt x="520561" y="2296976"/>
                      <a:pt x="502463" y="2256971"/>
                      <a:pt x="473888" y="2221728"/>
                    </a:cubicBezTo>
                    <a:cubicBezTo>
                      <a:pt x="456743" y="2200773"/>
                      <a:pt x="450076" y="2174103"/>
                      <a:pt x="468173" y="2148386"/>
                    </a:cubicBezTo>
                    <a:cubicBezTo>
                      <a:pt x="473888" y="2140766"/>
                      <a:pt x="477698" y="2133146"/>
                      <a:pt x="471983" y="2122668"/>
                    </a:cubicBezTo>
                    <a:cubicBezTo>
                      <a:pt x="452933" y="2083616"/>
                      <a:pt x="471983" y="2052183"/>
                      <a:pt x="493891" y="2021703"/>
                    </a:cubicBezTo>
                    <a:cubicBezTo>
                      <a:pt x="518656" y="1987413"/>
                      <a:pt x="546278" y="1955028"/>
                      <a:pt x="538658" y="1907403"/>
                    </a:cubicBezTo>
                    <a:cubicBezTo>
                      <a:pt x="535801" y="1889306"/>
                      <a:pt x="531991" y="1871208"/>
                      <a:pt x="524371" y="1854063"/>
                    </a:cubicBezTo>
                    <a:cubicBezTo>
                      <a:pt x="517703" y="1837871"/>
                      <a:pt x="507226" y="1834061"/>
                      <a:pt x="499606" y="1853111"/>
                    </a:cubicBezTo>
                    <a:cubicBezTo>
                      <a:pt x="489128" y="1876923"/>
                      <a:pt x="475793" y="1875018"/>
                      <a:pt x="459601" y="1860731"/>
                    </a:cubicBezTo>
                    <a:cubicBezTo>
                      <a:pt x="443408" y="1847396"/>
                      <a:pt x="425311" y="1838823"/>
                      <a:pt x="408166" y="1827393"/>
                    </a:cubicBezTo>
                    <a:cubicBezTo>
                      <a:pt x="375781" y="1806438"/>
                      <a:pt x="371971" y="1771196"/>
                      <a:pt x="354826" y="1742621"/>
                    </a:cubicBezTo>
                    <a:cubicBezTo>
                      <a:pt x="346253" y="1729286"/>
                      <a:pt x="337681" y="1720713"/>
                      <a:pt x="322441" y="1715951"/>
                    </a:cubicBezTo>
                    <a:cubicBezTo>
                      <a:pt x="289103" y="1705473"/>
                      <a:pt x="255766" y="1691186"/>
                      <a:pt x="234811" y="1658801"/>
                    </a:cubicBezTo>
                    <a:cubicBezTo>
                      <a:pt x="228143" y="1649276"/>
                      <a:pt x="218618" y="1639751"/>
                      <a:pt x="206236" y="1644513"/>
                    </a:cubicBezTo>
                    <a:cubicBezTo>
                      <a:pt x="170993" y="1656896"/>
                      <a:pt x="143371" y="1639751"/>
                      <a:pt x="116701" y="1622606"/>
                    </a:cubicBezTo>
                    <a:cubicBezTo>
                      <a:pt x="85268" y="1603556"/>
                      <a:pt x="54788" y="1583553"/>
                      <a:pt x="28118" y="1557836"/>
                    </a:cubicBezTo>
                    <a:cubicBezTo>
                      <a:pt x="11926" y="1541643"/>
                      <a:pt x="1448" y="1523546"/>
                      <a:pt x="12878" y="1499733"/>
                    </a:cubicBezTo>
                    <a:cubicBezTo>
                      <a:pt x="20498" y="1482588"/>
                      <a:pt x="16688" y="1463538"/>
                      <a:pt x="10021" y="1446393"/>
                    </a:cubicBezTo>
                    <a:cubicBezTo>
                      <a:pt x="6211" y="1434963"/>
                      <a:pt x="-1409" y="1423533"/>
                      <a:pt x="5258" y="1410198"/>
                    </a:cubicBezTo>
                    <a:cubicBezTo>
                      <a:pt x="-12839" y="1304471"/>
                      <a:pt x="19546" y="1205411"/>
                      <a:pt x="45263" y="1105398"/>
                    </a:cubicBezTo>
                    <a:cubicBezTo>
                      <a:pt x="94793" y="912993"/>
                      <a:pt x="185281" y="739638"/>
                      <a:pt x="304343" y="581523"/>
                    </a:cubicBezTo>
                    <a:cubicBezTo>
                      <a:pt x="374828" y="487226"/>
                      <a:pt x="458648" y="405311"/>
                      <a:pt x="548183" y="329111"/>
                    </a:cubicBezTo>
                    <a:cubicBezTo>
                      <a:pt x="568186" y="311966"/>
                      <a:pt x="591046" y="303393"/>
                      <a:pt x="617716" y="317681"/>
                    </a:cubicBezTo>
                    <a:cubicBezTo>
                      <a:pt x="628193" y="324348"/>
                      <a:pt x="628193" y="314823"/>
                      <a:pt x="631051" y="309108"/>
                    </a:cubicBezTo>
                    <a:cubicBezTo>
                      <a:pt x="652006" y="308156"/>
                      <a:pt x="669151" y="289106"/>
                      <a:pt x="692011" y="299583"/>
                    </a:cubicBezTo>
                    <a:cubicBezTo>
                      <a:pt x="712013" y="311966"/>
                      <a:pt x="732968" y="317681"/>
                      <a:pt x="756781" y="316728"/>
                    </a:cubicBezTo>
                    <a:cubicBezTo>
                      <a:pt x="764401" y="317681"/>
                      <a:pt x="772973" y="320538"/>
                      <a:pt x="780593" y="315776"/>
                    </a:cubicBezTo>
                    <a:cubicBezTo>
                      <a:pt x="786308" y="312918"/>
                      <a:pt x="792023" y="311966"/>
                      <a:pt x="797738" y="314823"/>
                    </a:cubicBezTo>
                    <a:cubicBezTo>
                      <a:pt x="808216" y="327206"/>
                      <a:pt x="819646" y="321491"/>
                      <a:pt x="831076" y="316728"/>
                    </a:cubicBezTo>
                    <a:cubicBezTo>
                      <a:pt x="837743" y="304346"/>
                      <a:pt x="858698" y="297678"/>
                      <a:pt x="841553" y="277676"/>
                    </a:cubicBezTo>
                    <a:cubicBezTo>
                      <a:pt x="834886" y="270056"/>
                      <a:pt x="846316" y="263388"/>
                      <a:pt x="852031" y="259578"/>
                    </a:cubicBezTo>
                    <a:cubicBezTo>
                      <a:pt x="857269" y="255768"/>
                      <a:pt x="862508" y="252434"/>
                      <a:pt x="867152" y="248624"/>
                    </a:cubicBezTo>
                    <a:lnTo>
                      <a:pt x="876026" y="238011"/>
                    </a:lnTo>
                    <a:lnTo>
                      <a:pt x="858921" y="241392"/>
                    </a:lnTo>
                    <a:cubicBezTo>
                      <a:pt x="840303" y="244874"/>
                      <a:pt x="823694" y="244338"/>
                      <a:pt x="821551" y="210048"/>
                    </a:cubicBezTo>
                    <a:cubicBezTo>
                      <a:pt x="833933" y="208143"/>
                      <a:pt x="848221" y="208143"/>
                      <a:pt x="857746" y="190998"/>
                    </a:cubicBezTo>
                    <a:cubicBezTo>
                      <a:pt x="861079" y="184807"/>
                      <a:pt x="867032" y="183378"/>
                      <a:pt x="873343" y="184331"/>
                    </a:cubicBezTo>
                    <a:close/>
                    <a:moveTo>
                      <a:pt x="798215" y="181949"/>
                    </a:moveTo>
                    <a:cubicBezTo>
                      <a:pt x="801310" y="182187"/>
                      <a:pt x="803930" y="183378"/>
                      <a:pt x="805359" y="187188"/>
                    </a:cubicBezTo>
                    <a:cubicBezTo>
                      <a:pt x="808216" y="194808"/>
                      <a:pt x="800596" y="194808"/>
                      <a:pt x="795834" y="196713"/>
                    </a:cubicBezTo>
                    <a:cubicBezTo>
                      <a:pt x="790119" y="193856"/>
                      <a:pt x="788214" y="189093"/>
                      <a:pt x="788214" y="182426"/>
                    </a:cubicBezTo>
                    <a:cubicBezTo>
                      <a:pt x="791547" y="182426"/>
                      <a:pt x="795119" y="181711"/>
                      <a:pt x="798215" y="181949"/>
                    </a:cubicBezTo>
                    <a:close/>
                    <a:moveTo>
                      <a:pt x="938708" y="121466"/>
                    </a:moveTo>
                    <a:cubicBezTo>
                      <a:pt x="943471" y="128133"/>
                      <a:pt x="953948" y="130038"/>
                      <a:pt x="952043" y="141468"/>
                    </a:cubicBezTo>
                    <a:lnTo>
                      <a:pt x="951037" y="142501"/>
                    </a:lnTo>
                    <a:lnTo>
                      <a:pt x="953949" y="140516"/>
                    </a:lnTo>
                    <a:cubicBezTo>
                      <a:pt x="952996" y="143373"/>
                      <a:pt x="952996" y="146231"/>
                      <a:pt x="952996" y="148136"/>
                    </a:cubicBezTo>
                    <a:cubicBezTo>
                      <a:pt x="952996" y="154803"/>
                      <a:pt x="952996" y="161471"/>
                      <a:pt x="952996" y="169091"/>
                    </a:cubicBezTo>
                    <a:cubicBezTo>
                      <a:pt x="949662" y="166709"/>
                      <a:pt x="947281" y="162899"/>
                      <a:pt x="944424" y="159804"/>
                    </a:cubicBezTo>
                    <a:lnTo>
                      <a:pt x="933131" y="154863"/>
                    </a:lnTo>
                    <a:lnTo>
                      <a:pt x="931088" y="155756"/>
                    </a:lnTo>
                    <a:cubicBezTo>
                      <a:pt x="931088" y="155756"/>
                      <a:pt x="930136" y="155756"/>
                      <a:pt x="930136" y="155756"/>
                    </a:cubicBezTo>
                    <a:cubicBezTo>
                      <a:pt x="925373" y="152898"/>
                      <a:pt x="906323" y="162423"/>
                      <a:pt x="918706" y="144326"/>
                    </a:cubicBezTo>
                    <a:cubicBezTo>
                      <a:pt x="923468" y="137658"/>
                      <a:pt x="931088" y="131943"/>
                      <a:pt x="931088" y="122418"/>
                    </a:cubicBezTo>
                    <a:cubicBezTo>
                      <a:pt x="934898" y="118608"/>
                      <a:pt x="936803" y="118608"/>
                      <a:pt x="938708" y="121466"/>
                    </a:cubicBezTo>
                    <a:close/>
                    <a:moveTo>
                      <a:pt x="925373" y="107178"/>
                    </a:moveTo>
                    <a:cubicBezTo>
                      <a:pt x="930136" y="111940"/>
                      <a:pt x="934898" y="116703"/>
                      <a:pt x="938708" y="121465"/>
                    </a:cubicBezTo>
                    <a:lnTo>
                      <a:pt x="935851" y="121465"/>
                    </a:lnTo>
                    <a:cubicBezTo>
                      <a:pt x="935851" y="121465"/>
                      <a:pt x="932993" y="121465"/>
                      <a:pt x="932993" y="121465"/>
                    </a:cubicBezTo>
                    <a:cubicBezTo>
                      <a:pt x="923468" y="125275"/>
                      <a:pt x="912991" y="131943"/>
                      <a:pt x="901561" y="123370"/>
                    </a:cubicBezTo>
                    <a:cubicBezTo>
                      <a:pt x="904418" y="109083"/>
                      <a:pt x="915848" y="109083"/>
                      <a:pt x="925373" y="107178"/>
                    </a:cubicBezTo>
                    <a:close/>
                    <a:moveTo>
                      <a:pt x="1021576" y="71936"/>
                    </a:moveTo>
                    <a:cubicBezTo>
                      <a:pt x="1037768" y="75746"/>
                      <a:pt x="1038721" y="87176"/>
                      <a:pt x="1031101" y="97653"/>
                    </a:cubicBezTo>
                    <a:cubicBezTo>
                      <a:pt x="1019671" y="115751"/>
                      <a:pt x="1011098" y="95748"/>
                      <a:pt x="1000621" y="92891"/>
                    </a:cubicBezTo>
                    <a:cubicBezTo>
                      <a:pt x="1002526" y="88128"/>
                      <a:pt x="1005383" y="83366"/>
                      <a:pt x="1007288" y="79556"/>
                    </a:cubicBezTo>
                    <a:cubicBezTo>
                      <a:pt x="1012051" y="76698"/>
                      <a:pt x="1016813" y="74793"/>
                      <a:pt x="1021576" y="71936"/>
                    </a:cubicBezTo>
                    <a:close/>
                    <a:moveTo>
                      <a:pt x="1113849" y="40265"/>
                    </a:moveTo>
                    <a:cubicBezTo>
                      <a:pt x="1128732" y="39074"/>
                      <a:pt x="1143972" y="42885"/>
                      <a:pt x="1159689" y="51933"/>
                    </a:cubicBezTo>
                    <a:cubicBezTo>
                      <a:pt x="1175881" y="68126"/>
                      <a:pt x="1166356" y="76698"/>
                      <a:pt x="1151116" y="84318"/>
                    </a:cubicBezTo>
                    <a:cubicBezTo>
                      <a:pt x="1137781" y="90986"/>
                      <a:pt x="1123494" y="86223"/>
                      <a:pt x="1111111" y="92891"/>
                    </a:cubicBezTo>
                    <a:cubicBezTo>
                      <a:pt x="1083489" y="98606"/>
                      <a:pt x="1067296" y="90033"/>
                      <a:pt x="1070153" y="58601"/>
                    </a:cubicBezTo>
                    <a:cubicBezTo>
                      <a:pt x="1084441" y="47647"/>
                      <a:pt x="1098967" y="41456"/>
                      <a:pt x="1113849" y="40265"/>
                    </a:cubicBezTo>
                    <a:close/>
                    <a:moveTo>
                      <a:pt x="1400760" y="96"/>
                    </a:moveTo>
                    <a:cubicBezTo>
                      <a:pt x="1426031" y="498"/>
                      <a:pt x="1451392" y="2164"/>
                      <a:pt x="1476871" y="5260"/>
                    </a:cubicBezTo>
                    <a:cubicBezTo>
                      <a:pt x="1521639" y="13833"/>
                      <a:pt x="1566406" y="14785"/>
                      <a:pt x="1611174" y="9070"/>
                    </a:cubicBezTo>
                    <a:cubicBezTo>
                      <a:pt x="1614984" y="7165"/>
                      <a:pt x="1619746" y="9070"/>
                      <a:pt x="1619746" y="17643"/>
                    </a:cubicBezTo>
                    <a:cubicBezTo>
                      <a:pt x="1631176" y="13833"/>
                      <a:pt x="1639748" y="20500"/>
                      <a:pt x="1646416" y="28120"/>
                    </a:cubicBezTo>
                    <a:cubicBezTo>
                      <a:pt x="1652131" y="36693"/>
                      <a:pt x="1659751" y="35740"/>
                      <a:pt x="1667371" y="31930"/>
                    </a:cubicBezTo>
                    <a:cubicBezTo>
                      <a:pt x="1693088" y="18119"/>
                      <a:pt x="1717377" y="11690"/>
                      <a:pt x="1742261" y="11690"/>
                    </a:cubicBezTo>
                    <a:cubicBezTo>
                      <a:pt x="1767145" y="11690"/>
                      <a:pt x="1792624" y="18119"/>
                      <a:pt x="1820723" y="30025"/>
                    </a:cubicBezTo>
                    <a:cubicBezTo>
                      <a:pt x="1845488" y="40503"/>
                      <a:pt x="1874063" y="40503"/>
                      <a:pt x="1901686" y="45265"/>
                    </a:cubicBezTo>
                    <a:cubicBezTo>
                      <a:pt x="1905496" y="54790"/>
                      <a:pt x="1888351" y="56695"/>
                      <a:pt x="1894066" y="69078"/>
                    </a:cubicBezTo>
                    <a:cubicBezTo>
                      <a:pt x="1913116" y="57648"/>
                      <a:pt x="1934071" y="52885"/>
                      <a:pt x="1955978" y="55743"/>
                    </a:cubicBezTo>
                    <a:cubicBezTo>
                      <a:pt x="1961693" y="62410"/>
                      <a:pt x="1959788" y="69078"/>
                      <a:pt x="1954073" y="71935"/>
                    </a:cubicBezTo>
                    <a:cubicBezTo>
                      <a:pt x="1939786" y="78603"/>
                      <a:pt x="1939786" y="91938"/>
                      <a:pt x="1935976" y="103368"/>
                    </a:cubicBezTo>
                    <a:cubicBezTo>
                      <a:pt x="1904543" y="124323"/>
                      <a:pt x="1914068" y="142420"/>
                      <a:pt x="1949311" y="161470"/>
                    </a:cubicBezTo>
                    <a:cubicBezTo>
                      <a:pt x="1923593" y="162423"/>
                      <a:pt x="1905496" y="153850"/>
                      <a:pt x="1894066" y="171948"/>
                    </a:cubicBezTo>
                    <a:cubicBezTo>
                      <a:pt x="1899781" y="177663"/>
                      <a:pt x="1909306" y="175758"/>
                      <a:pt x="1913116" y="183378"/>
                    </a:cubicBezTo>
                    <a:cubicBezTo>
                      <a:pt x="1917878" y="187188"/>
                      <a:pt x="1922641" y="195760"/>
                      <a:pt x="1907401" y="196713"/>
                    </a:cubicBezTo>
                    <a:cubicBezTo>
                      <a:pt x="1907401" y="221478"/>
                      <a:pt x="1903591" y="242433"/>
                      <a:pt x="1873111" y="245290"/>
                    </a:cubicBezTo>
                    <a:cubicBezTo>
                      <a:pt x="1842631" y="244338"/>
                      <a:pt x="1879778" y="263388"/>
                      <a:pt x="1866443" y="267198"/>
                    </a:cubicBezTo>
                    <a:cubicBezTo>
                      <a:pt x="1860728" y="271008"/>
                      <a:pt x="1855013" y="271960"/>
                      <a:pt x="1851203" y="270055"/>
                    </a:cubicBezTo>
                    <a:cubicBezTo>
                      <a:pt x="1860728" y="280533"/>
                      <a:pt x="1876921" y="291963"/>
                      <a:pt x="1866443" y="313870"/>
                    </a:cubicBezTo>
                    <a:cubicBezTo>
                      <a:pt x="1859776" y="319585"/>
                      <a:pt x="1852156" y="321490"/>
                      <a:pt x="1843583" y="319585"/>
                    </a:cubicBezTo>
                    <a:cubicBezTo>
                      <a:pt x="1833106" y="315775"/>
                      <a:pt x="1827391" y="307203"/>
                      <a:pt x="1819771" y="300535"/>
                    </a:cubicBezTo>
                    <a:cubicBezTo>
                      <a:pt x="1811198" y="310060"/>
                      <a:pt x="1800721" y="314823"/>
                      <a:pt x="1788338" y="313870"/>
                    </a:cubicBezTo>
                    <a:cubicBezTo>
                      <a:pt x="1791196" y="322443"/>
                      <a:pt x="1796911" y="313870"/>
                      <a:pt x="1800721" y="315775"/>
                    </a:cubicBezTo>
                    <a:cubicBezTo>
                      <a:pt x="1808341" y="314823"/>
                      <a:pt x="1815961" y="312918"/>
                      <a:pt x="1823581" y="314823"/>
                    </a:cubicBezTo>
                    <a:cubicBezTo>
                      <a:pt x="1826438" y="315775"/>
                      <a:pt x="1830248" y="316728"/>
                      <a:pt x="1833106" y="317680"/>
                    </a:cubicBezTo>
                    <a:cubicBezTo>
                      <a:pt x="1838821" y="322443"/>
                      <a:pt x="1842631" y="327205"/>
                      <a:pt x="1838821" y="334825"/>
                    </a:cubicBezTo>
                    <a:cubicBezTo>
                      <a:pt x="1800721" y="354828"/>
                      <a:pt x="1760716" y="371020"/>
                      <a:pt x="1715948" y="370068"/>
                    </a:cubicBezTo>
                    <a:cubicBezTo>
                      <a:pt x="1707376" y="370068"/>
                      <a:pt x="1695946" y="372925"/>
                      <a:pt x="1691183" y="379593"/>
                    </a:cubicBezTo>
                    <a:cubicBezTo>
                      <a:pt x="1662608" y="411025"/>
                      <a:pt x="1627366" y="425313"/>
                      <a:pt x="1586408" y="430075"/>
                    </a:cubicBezTo>
                    <a:cubicBezTo>
                      <a:pt x="1564501" y="432933"/>
                      <a:pt x="1554976" y="450078"/>
                      <a:pt x="1542593" y="468175"/>
                    </a:cubicBezTo>
                    <a:cubicBezTo>
                      <a:pt x="1522591" y="497703"/>
                      <a:pt x="1501636" y="527230"/>
                      <a:pt x="1480681" y="555805"/>
                    </a:cubicBezTo>
                    <a:cubicBezTo>
                      <a:pt x="1475918" y="562473"/>
                      <a:pt x="1469251" y="562473"/>
                      <a:pt x="1462583" y="562473"/>
                    </a:cubicBezTo>
                    <a:cubicBezTo>
                      <a:pt x="1419721" y="558663"/>
                      <a:pt x="1380668" y="507228"/>
                      <a:pt x="1385431" y="462460"/>
                    </a:cubicBezTo>
                    <a:cubicBezTo>
                      <a:pt x="1388288" y="441505"/>
                      <a:pt x="1374001" y="421503"/>
                      <a:pt x="1379716" y="398643"/>
                    </a:cubicBezTo>
                    <a:cubicBezTo>
                      <a:pt x="1387336" y="363400"/>
                      <a:pt x="1418768" y="354828"/>
                      <a:pt x="1441628" y="335778"/>
                    </a:cubicBezTo>
                    <a:cubicBezTo>
                      <a:pt x="1443533" y="331015"/>
                      <a:pt x="1445438" y="325300"/>
                      <a:pt x="1449248" y="321490"/>
                    </a:cubicBezTo>
                    <a:cubicBezTo>
                      <a:pt x="1454011" y="314823"/>
                      <a:pt x="1454963" y="306250"/>
                      <a:pt x="1461631" y="300535"/>
                    </a:cubicBezTo>
                    <a:cubicBezTo>
                      <a:pt x="1451153" y="280533"/>
                      <a:pt x="1439723" y="265293"/>
                      <a:pt x="1412101" y="280533"/>
                    </a:cubicBezTo>
                    <a:cubicBezTo>
                      <a:pt x="1425436" y="259578"/>
                      <a:pt x="1438771" y="241480"/>
                      <a:pt x="1434961" y="215763"/>
                    </a:cubicBezTo>
                    <a:cubicBezTo>
                      <a:pt x="1430198" y="178615"/>
                      <a:pt x="1409243" y="158613"/>
                      <a:pt x="1371143" y="160518"/>
                    </a:cubicBezTo>
                    <a:cubicBezTo>
                      <a:pt x="1357808" y="161470"/>
                      <a:pt x="1343521" y="159565"/>
                      <a:pt x="1331138" y="162423"/>
                    </a:cubicBezTo>
                    <a:cubicBezTo>
                      <a:pt x="1317803" y="165280"/>
                      <a:pt x="1310183" y="161470"/>
                      <a:pt x="1303516" y="150040"/>
                    </a:cubicBezTo>
                    <a:cubicBezTo>
                      <a:pt x="1296848" y="136705"/>
                      <a:pt x="1300658" y="131943"/>
                      <a:pt x="1313993" y="130038"/>
                    </a:cubicBezTo>
                    <a:cubicBezTo>
                      <a:pt x="1321613" y="129085"/>
                      <a:pt x="1316851" y="124323"/>
                      <a:pt x="1313041" y="121465"/>
                    </a:cubicBezTo>
                    <a:cubicBezTo>
                      <a:pt x="1283513" y="99558"/>
                      <a:pt x="1311136" y="99558"/>
                      <a:pt x="1323518" y="96700"/>
                    </a:cubicBezTo>
                    <a:cubicBezTo>
                      <a:pt x="1344473" y="92890"/>
                      <a:pt x="1365428" y="88128"/>
                      <a:pt x="1387336" y="88128"/>
                    </a:cubicBezTo>
                    <a:cubicBezTo>
                      <a:pt x="1399718" y="88128"/>
                      <a:pt x="1414006" y="81460"/>
                      <a:pt x="1394003" y="68125"/>
                    </a:cubicBezTo>
                    <a:cubicBezTo>
                      <a:pt x="1402576" y="42408"/>
                      <a:pt x="1427341" y="49075"/>
                      <a:pt x="1445438" y="41455"/>
                    </a:cubicBezTo>
                    <a:lnTo>
                      <a:pt x="1471104" y="35589"/>
                    </a:lnTo>
                    <a:lnTo>
                      <a:pt x="1469608" y="35026"/>
                    </a:lnTo>
                    <a:cubicBezTo>
                      <a:pt x="1465441" y="34550"/>
                      <a:pt x="1461155" y="34788"/>
                      <a:pt x="1456869" y="34788"/>
                    </a:cubicBezTo>
                    <a:cubicBezTo>
                      <a:pt x="1424484" y="38598"/>
                      <a:pt x="1396861" y="56695"/>
                      <a:pt x="1365429" y="60505"/>
                    </a:cubicBezTo>
                    <a:cubicBezTo>
                      <a:pt x="1307326" y="66220"/>
                      <a:pt x="1264464" y="112893"/>
                      <a:pt x="1208266" y="122418"/>
                    </a:cubicBezTo>
                    <a:cubicBezTo>
                      <a:pt x="1196836" y="130038"/>
                      <a:pt x="1186359" y="129085"/>
                      <a:pt x="1175881" y="122418"/>
                    </a:cubicBezTo>
                    <a:cubicBezTo>
                      <a:pt x="1178739" y="129085"/>
                      <a:pt x="1197789" y="127180"/>
                      <a:pt x="1187311" y="142420"/>
                    </a:cubicBezTo>
                    <a:cubicBezTo>
                      <a:pt x="1185406" y="144325"/>
                      <a:pt x="1182549" y="146230"/>
                      <a:pt x="1180644" y="149088"/>
                    </a:cubicBezTo>
                    <a:cubicBezTo>
                      <a:pt x="1173262" y="152183"/>
                      <a:pt x="1165939" y="153434"/>
                      <a:pt x="1158647" y="153642"/>
                    </a:cubicBezTo>
                    <a:lnTo>
                      <a:pt x="1143520" y="152466"/>
                    </a:lnTo>
                    <a:lnTo>
                      <a:pt x="1148259" y="153731"/>
                    </a:lnTo>
                    <a:cubicBezTo>
                      <a:pt x="1153498" y="157422"/>
                      <a:pt x="1155879" y="163851"/>
                      <a:pt x="1152069" y="175758"/>
                    </a:cubicBezTo>
                    <a:cubicBezTo>
                      <a:pt x="1112064" y="198618"/>
                      <a:pt x="1069201" y="175758"/>
                      <a:pt x="1029196" y="182425"/>
                    </a:cubicBezTo>
                    <a:cubicBezTo>
                      <a:pt x="1020624" y="171948"/>
                      <a:pt x="980619" y="182425"/>
                      <a:pt x="1006336" y="148135"/>
                    </a:cubicBezTo>
                    <a:cubicBezTo>
                      <a:pt x="1011099" y="141468"/>
                      <a:pt x="1003479" y="136705"/>
                      <a:pt x="995859" y="134800"/>
                    </a:cubicBezTo>
                    <a:cubicBezTo>
                      <a:pt x="984429" y="131943"/>
                      <a:pt x="981571" y="125275"/>
                      <a:pt x="987286" y="114798"/>
                    </a:cubicBezTo>
                    <a:cubicBezTo>
                      <a:pt x="1010146" y="115750"/>
                      <a:pt x="1027291" y="130990"/>
                      <a:pt x="1049199" y="134800"/>
                    </a:cubicBezTo>
                    <a:cubicBezTo>
                      <a:pt x="1053009" y="140515"/>
                      <a:pt x="1055866" y="147183"/>
                      <a:pt x="1064439" y="149088"/>
                    </a:cubicBezTo>
                    <a:cubicBezTo>
                      <a:pt x="1074916" y="150993"/>
                      <a:pt x="1085394" y="150278"/>
                      <a:pt x="1095871" y="149326"/>
                    </a:cubicBezTo>
                    <a:lnTo>
                      <a:pt x="1106484" y="148924"/>
                    </a:lnTo>
                    <a:lnTo>
                      <a:pt x="1093014" y="149088"/>
                    </a:lnTo>
                    <a:cubicBezTo>
                      <a:pt x="1081584" y="144325"/>
                      <a:pt x="1067296" y="146230"/>
                      <a:pt x="1062534" y="131943"/>
                    </a:cubicBezTo>
                    <a:cubicBezTo>
                      <a:pt x="1083489" y="115750"/>
                      <a:pt x="1102539" y="93843"/>
                      <a:pt x="1133971" y="110988"/>
                    </a:cubicBezTo>
                    <a:cubicBezTo>
                      <a:pt x="1150164" y="112893"/>
                      <a:pt x="1147306" y="91938"/>
                      <a:pt x="1158736" y="88128"/>
                    </a:cubicBezTo>
                    <a:cubicBezTo>
                      <a:pt x="1164451" y="84318"/>
                      <a:pt x="1172071" y="81460"/>
                      <a:pt x="1173024" y="73840"/>
                    </a:cubicBezTo>
                    <a:cubicBezTo>
                      <a:pt x="1176834" y="44313"/>
                      <a:pt x="1193979" y="46218"/>
                      <a:pt x="1214934" y="54790"/>
                    </a:cubicBezTo>
                    <a:cubicBezTo>
                      <a:pt x="1234936" y="51933"/>
                      <a:pt x="1254939" y="44313"/>
                      <a:pt x="1275894" y="44313"/>
                    </a:cubicBezTo>
                    <a:cubicBezTo>
                      <a:pt x="1253986" y="44313"/>
                      <a:pt x="1233031" y="51933"/>
                      <a:pt x="1211124" y="51933"/>
                    </a:cubicBezTo>
                    <a:cubicBezTo>
                      <a:pt x="1199694" y="46218"/>
                      <a:pt x="1184454" y="50028"/>
                      <a:pt x="1174929" y="39550"/>
                    </a:cubicBezTo>
                    <a:cubicBezTo>
                      <a:pt x="1174929" y="34788"/>
                      <a:pt x="1174929" y="30978"/>
                      <a:pt x="1174929" y="26215"/>
                    </a:cubicBezTo>
                    <a:cubicBezTo>
                      <a:pt x="1249938" y="9070"/>
                      <a:pt x="1324947" y="-1110"/>
                      <a:pt x="1400760" y="96"/>
                    </a:cubicBezTo>
                    <a:close/>
                  </a:path>
                </a:pathLst>
              </a:custGeom>
              <a:solidFill>
                <a:schemeClr val="accent3">
                  <a:lumMod val="20000"/>
                  <a:lumOff val="8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6C7303C1-E6CD-0AE9-A206-CBD3741919FE}"/>
                </a:ext>
              </a:extLst>
            </p:cNvPr>
            <p:cNvSpPr/>
            <p:nvPr/>
          </p:nvSpPr>
          <p:spPr>
            <a:xfrm>
              <a:off x="965233" y="1656784"/>
              <a:ext cx="4266463" cy="4258242"/>
            </a:xfrm>
            <a:custGeom>
              <a:avLst/>
              <a:gdLst>
                <a:gd name="connsiteX0" fmla="*/ 2538684 w 2677922"/>
                <a:gd name="connsiteY0" fmla="*/ 1897505 h 2672762"/>
                <a:gd name="connsiteX1" fmla="*/ 2456643 w 2677922"/>
                <a:gd name="connsiteY1" fmla="*/ 1879446 h 2672762"/>
                <a:gd name="connsiteX2" fmla="*/ 2389566 w 2677922"/>
                <a:gd name="connsiteY2" fmla="*/ 1863966 h 2672762"/>
                <a:gd name="connsiteX3" fmla="*/ 2354479 w 2677922"/>
                <a:gd name="connsiteY3" fmla="*/ 1874802 h 2672762"/>
                <a:gd name="connsiteX4" fmla="*/ 2312170 w 2677922"/>
                <a:gd name="connsiteY4" fmla="*/ 1950651 h 2672762"/>
                <a:gd name="connsiteX5" fmla="*/ 2322489 w 2677922"/>
                <a:gd name="connsiteY5" fmla="*/ 1983157 h 2672762"/>
                <a:gd name="connsiteX6" fmla="*/ 2412785 w 2677922"/>
                <a:gd name="connsiteY6" fmla="*/ 2080161 h 2672762"/>
                <a:gd name="connsiteX7" fmla="*/ 2418461 w 2677922"/>
                <a:gd name="connsiteY7" fmla="*/ 2146722 h 2672762"/>
                <a:gd name="connsiteX8" fmla="*/ 2414849 w 2677922"/>
                <a:gd name="connsiteY8" fmla="*/ 2151882 h 2672762"/>
                <a:gd name="connsiteX9" fmla="*/ 2324037 w 2677922"/>
                <a:gd name="connsiteY9" fmla="*/ 2174585 h 2672762"/>
                <a:gd name="connsiteX10" fmla="*/ 2219294 w 2677922"/>
                <a:gd name="connsiteY10" fmla="*/ 2118859 h 2672762"/>
                <a:gd name="connsiteX11" fmla="*/ 2178531 w 2677922"/>
                <a:gd name="connsiteY11" fmla="*/ 2120407 h 2672762"/>
                <a:gd name="connsiteX12" fmla="*/ 2125386 w 2677922"/>
                <a:gd name="connsiteY12" fmla="*/ 2172521 h 2672762"/>
                <a:gd name="connsiteX13" fmla="*/ 2122806 w 2677922"/>
                <a:gd name="connsiteY13" fmla="*/ 2217411 h 2672762"/>
                <a:gd name="connsiteX14" fmla="*/ 2184723 w 2677922"/>
                <a:gd name="connsiteY14" fmla="*/ 2334538 h 2672762"/>
                <a:gd name="connsiteX15" fmla="*/ 2174404 w 2677922"/>
                <a:gd name="connsiteY15" fmla="*/ 2395423 h 2672762"/>
                <a:gd name="connsiteX16" fmla="*/ 2164084 w 2677922"/>
                <a:gd name="connsiteY16" fmla="*/ 2404711 h 2672762"/>
                <a:gd name="connsiteX17" fmla="*/ 2075336 w 2677922"/>
                <a:gd name="connsiteY17" fmla="*/ 2401615 h 2672762"/>
                <a:gd name="connsiteX18" fmla="*/ 1988652 w 2677922"/>
                <a:gd name="connsiteY18" fmla="*/ 2320606 h 2672762"/>
                <a:gd name="connsiteX19" fmla="*/ 1944277 w 2677922"/>
                <a:gd name="connsiteY19" fmla="*/ 2311835 h 2672762"/>
                <a:gd name="connsiteX20" fmla="*/ 1883392 w 2677922"/>
                <a:gd name="connsiteY20" fmla="*/ 2346405 h 2672762"/>
                <a:gd name="connsiteX21" fmla="*/ 1868429 w 2677922"/>
                <a:gd name="connsiteY21" fmla="*/ 2391811 h 2672762"/>
                <a:gd name="connsiteX22" fmla="*/ 1899388 w 2677922"/>
                <a:gd name="connsiteY22" fmla="*/ 2526997 h 2672762"/>
                <a:gd name="connsiteX23" fmla="*/ 1879264 w 2677922"/>
                <a:gd name="connsiteY23" fmla="*/ 2571887 h 2672762"/>
                <a:gd name="connsiteX24" fmla="*/ 1841082 w 2677922"/>
                <a:gd name="connsiteY24" fmla="*/ 2588915 h 2672762"/>
                <a:gd name="connsiteX25" fmla="*/ 1782777 w 2677922"/>
                <a:gd name="connsiteY25" fmla="*/ 2568276 h 2672762"/>
                <a:gd name="connsiteX26" fmla="*/ 1715184 w 2677922"/>
                <a:gd name="connsiteY26" fmla="*/ 2459404 h 2672762"/>
                <a:gd name="connsiteX27" fmla="*/ 1664618 w 2677922"/>
                <a:gd name="connsiteY27" fmla="*/ 2435669 h 2672762"/>
                <a:gd name="connsiteX28" fmla="*/ 1610440 w 2677922"/>
                <a:gd name="connsiteY28" fmla="*/ 2450117 h 2672762"/>
                <a:gd name="connsiteX29" fmla="*/ 1577418 w 2677922"/>
                <a:gd name="connsiteY29" fmla="*/ 2495007 h 2672762"/>
                <a:gd name="connsiteX30" fmla="*/ 1573806 w 2677922"/>
                <a:gd name="connsiteY30" fmla="*/ 2616777 h 2672762"/>
                <a:gd name="connsiteX31" fmla="*/ 1526852 w 2677922"/>
                <a:gd name="connsiteY31" fmla="*/ 2672503 h 2672762"/>
                <a:gd name="connsiteX32" fmla="*/ 1497441 w 2677922"/>
                <a:gd name="connsiteY32" fmla="*/ 2676115 h 2672762"/>
                <a:gd name="connsiteX33" fmla="*/ 1449972 w 2677922"/>
                <a:gd name="connsiteY33" fmla="*/ 2644124 h 2672762"/>
                <a:gd name="connsiteX34" fmla="*/ 1410241 w 2677922"/>
                <a:gd name="connsiteY34" fmla="*/ 2514614 h 2672762"/>
                <a:gd name="connsiteX35" fmla="*/ 1373091 w 2677922"/>
                <a:gd name="connsiteY35" fmla="*/ 2482623 h 2672762"/>
                <a:gd name="connsiteX36" fmla="*/ 1304982 w 2677922"/>
                <a:gd name="connsiteY36" fmla="*/ 2483139 h 2672762"/>
                <a:gd name="connsiteX37" fmla="*/ 1271959 w 2677922"/>
                <a:gd name="connsiteY37" fmla="*/ 2511518 h 2672762"/>
                <a:gd name="connsiteX38" fmla="*/ 1234293 w 2677922"/>
                <a:gd name="connsiteY38" fmla="*/ 2633805 h 2672762"/>
                <a:gd name="connsiteX39" fmla="*/ 1170828 w 2677922"/>
                <a:gd name="connsiteY39" fmla="*/ 2674567 h 2672762"/>
                <a:gd name="connsiteX40" fmla="*/ 1106847 w 2677922"/>
                <a:gd name="connsiteY40" fmla="*/ 2602330 h 2672762"/>
                <a:gd name="connsiteX41" fmla="*/ 1103751 w 2677922"/>
                <a:gd name="connsiteY41" fmla="*/ 2491395 h 2672762"/>
                <a:gd name="connsiteX42" fmla="*/ 1080532 w 2677922"/>
                <a:gd name="connsiteY42" fmla="*/ 2454244 h 2672762"/>
                <a:gd name="connsiteX43" fmla="*/ 1005199 w 2677922"/>
                <a:gd name="connsiteY43" fmla="*/ 2435153 h 2672762"/>
                <a:gd name="connsiteX44" fmla="*/ 969080 w 2677922"/>
                <a:gd name="connsiteY44" fmla="*/ 2454244 h 2672762"/>
                <a:gd name="connsiteX45" fmla="*/ 900456 w 2677922"/>
                <a:gd name="connsiteY45" fmla="*/ 2564148 h 2672762"/>
                <a:gd name="connsiteX46" fmla="*/ 836474 w 2677922"/>
                <a:gd name="connsiteY46" fmla="*/ 2587367 h 2672762"/>
                <a:gd name="connsiteX47" fmla="*/ 831830 w 2677922"/>
                <a:gd name="connsiteY47" fmla="*/ 2585819 h 2672762"/>
                <a:gd name="connsiteX48" fmla="*/ 785392 w 2677922"/>
                <a:gd name="connsiteY48" fmla="*/ 2504810 h 2672762"/>
                <a:gd name="connsiteX49" fmla="*/ 811707 w 2677922"/>
                <a:gd name="connsiteY49" fmla="*/ 2390779 h 2672762"/>
                <a:gd name="connsiteX50" fmla="*/ 794680 w 2677922"/>
                <a:gd name="connsiteY50" fmla="*/ 2344341 h 2672762"/>
                <a:gd name="connsiteX51" fmla="*/ 739470 w 2677922"/>
                <a:gd name="connsiteY51" fmla="*/ 2312351 h 2672762"/>
                <a:gd name="connsiteX52" fmla="*/ 689421 w 2677922"/>
                <a:gd name="connsiteY52" fmla="*/ 2321638 h 2672762"/>
                <a:gd name="connsiteX53" fmla="*/ 596029 w 2677922"/>
                <a:gd name="connsiteY53" fmla="*/ 2408838 h 2672762"/>
                <a:gd name="connsiteX54" fmla="*/ 530500 w 2677922"/>
                <a:gd name="connsiteY54" fmla="*/ 2415030 h 2672762"/>
                <a:gd name="connsiteX55" fmla="*/ 521212 w 2677922"/>
                <a:gd name="connsiteY55" fmla="*/ 2408838 h 2672762"/>
                <a:gd name="connsiteX56" fmla="*/ 500573 w 2677922"/>
                <a:gd name="connsiteY56" fmla="*/ 2322670 h 2672762"/>
                <a:gd name="connsiteX57" fmla="*/ 556298 w 2677922"/>
                <a:gd name="connsiteY57" fmla="*/ 2217927 h 2672762"/>
                <a:gd name="connsiteX58" fmla="*/ 552171 w 2677922"/>
                <a:gd name="connsiteY58" fmla="*/ 2168909 h 2672762"/>
                <a:gd name="connsiteX59" fmla="*/ 505733 w 2677922"/>
                <a:gd name="connsiteY59" fmla="*/ 2122987 h 2672762"/>
                <a:gd name="connsiteX60" fmla="*/ 457747 w 2677922"/>
                <a:gd name="connsiteY60" fmla="*/ 2119375 h 2672762"/>
                <a:gd name="connsiteX61" fmla="*/ 341652 w 2677922"/>
                <a:gd name="connsiteY61" fmla="*/ 2180777 h 2672762"/>
                <a:gd name="connsiteX62" fmla="*/ 278187 w 2677922"/>
                <a:gd name="connsiteY62" fmla="*/ 2168909 h 2672762"/>
                <a:gd name="connsiteX63" fmla="*/ 274059 w 2677922"/>
                <a:gd name="connsiteY63" fmla="*/ 2164265 h 2672762"/>
                <a:gd name="connsiteX64" fmla="*/ 276639 w 2677922"/>
                <a:gd name="connsiteY64" fmla="*/ 2069325 h 2672762"/>
                <a:gd name="connsiteX65" fmla="*/ 354551 w 2677922"/>
                <a:gd name="connsiteY65" fmla="*/ 1986253 h 2672762"/>
                <a:gd name="connsiteX66" fmla="*/ 363839 w 2677922"/>
                <a:gd name="connsiteY66" fmla="*/ 1940847 h 2672762"/>
                <a:gd name="connsiteX67" fmla="*/ 328237 w 2677922"/>
                <a:gd name="connsiteY67" fmla="*/ 1878930 h 2672762"/>
                <a:gd name="connsiteX68" fmla="*/ 283347 w 2677922"/>
                <a:gd name="connsiteY68" fmla="*/ 1866030 h 2672762"/>
                <a:gd name="connsiteX69" fmla="*/ 170864 w 2677922"/>
                <a:gd name="connsiteY69" fmla="*/ 1891829 h 2672762"/>
                <a:gd name="connsiteX70" fmla="*/ 155900 w 2677922"/>
                <a:gd name="connsiteY70" fmla="*/ 1895441 h 2672762"/>
                <a:gd name="connsiteX71" fmla="*/ 100175 w 2677922"/>
                <a:gd name="connsiteY71" fmla="*/ 1868094 h 2672762"/>
                <a:gd name="connsiteX72" fmla="*/ 87275 w 2677922"/>
                <a:gd name="connsiteY72" fmla="*/ 1838168 h 2672762"/>
                <a:gd name="connsiteX73" fmla="*/ 107915 w 2677922"/>
                <a:gd name="connsiteY73" fmla="*/ 1779862 h 2672762"/>
                <a:gd name="connsiteX74" fmla="*/ 213690 w 2677922"/>
                <a:gd name="connsiteY74" fmla="*/ 1713817 h 2672762"/>
                <a:gd name="connsiteX75" fmla="*/ 238972 w 2677922"/>
                <a:gd name="connsiteY75" fmla="*/ 1654480 h 2672762"/>
                <a:gd name="connsiteX76" fmla="*/ 222977 w 2677922"/>
                <a:gd name="connsiteY76" fmla="*/ 1600818 h 2672762"/>
                <a:gd name="connsiteX77" fmla="*/ 184279 w 2677922"/>
                <a:gd name="connsiteY77" fmla="*/ 1575019 h 2672762"/>
                <a:gd name="connsiteX78" fmla="*/ 59413 w 2677922"/>
                <a:gd name="connsiteY78" fmla="*/ 1571407 h 2672762"/>
                <a:gd name="connsiteX79" fmla="*/ 3687 w 2677922"/>
                <a:gd name="connsiteY79" fmla="*/ 1524453 h 2672762"/>
                <a:gd name="connsiteX80" fmla="*/ 1623 w 2677922"/>
                <a:gd name="connsiteY80" fmla="*/ 1513618 h 2672762"/>
                <a:gd name="connsiteX81" fmla="*/ 48577 w 2677922"/>
                <a:gd name="connsiteY81" fmla="*/ 1442413 h 2672762"/>
                <a:gd name="connsiteX82" fmla="*/ 160544 w 2677922"/>
                <a:gd name="connsiteY82" fmla="*/ 1408358 h 2672762"/>
                <a:gd name="connsiteX83" fmla="*/ 194083 w 2677922"/>
                <a:gd name="connsiteY83" fmla="*/ 1370692 h 2672762"/>
                <a:gd name="connsiteX84" fmla="*/ 192534 w 2677922"/>
                <a:gd name="connsiteY84" fmla="*/ 1298971 h 2672762"/>
                <a:gd name="connsiteX85" fmla="*/ 166220 w 2677922"/>
                <a:gd name="connsiteY85" fmla="*/ 1269560 h 2672762"/>
                <a:gd name="connsiteX86" fmla="*/ 47029 w 2677922"/>
                <a:gd name="connsiteY86" fmla="*/ 1232926 h 2672762"/>
                <a:gd name="connsiteX87" fmla="*/ 1623 w 2677922"/>
                <a:gd name="connsiteY87" fmla="*/ 1166881 h 2672762"/>
                <a:gd name="connsiteX88" fmla="*/ 6267 w 2677922"/>
                <a:gd name="connsiteY88" fmla="*/ 1139534 h 2672762"/>
                <a:gd name="connsiteX89" fmla="*/ 49093 w 2677922"/>
                <a:gd name="connsiteY89" fmla="*/ 1105480 h 2672762"/>
                <a:gd name="connsiteX90" fmla="*/ 164672 w 2677922"/>
                <a:gd name="connsiteY90" fmla="*/ 1101868 h 2672762"/>
                <a:gd name="connsiteX91" fmla="*/ 181699 w 2677922"/>
                <a:gd name="connsiteY91" fmla="*/ 1101352 h 2672762"/>
                <a:gd name="connsiteX92" fmla="*/ 227621 w 2677922"/>
                <a:gd name="connsiteY92" fmla="*/ 1065233 h 2672762"/>
                <a:gd name="connsiteX93" fmla="*/ 241036 w 2677922"/>
                <a:gd name="connsiteY93" fmla="*/ 1014152 h 2672762"/>
                <a:gd name="connsiteX94" fmla="*/ 219366 w 2677922"/>
                <a:gd name="connsiteY94" fmla="*/ 965650 h 2672762"/>
                <a:gd name="connsiteX95" fmla="*/ 113590 w 2677922"/>
                <a:gd name="connsiteY95" fmla="*/ 899605 h 2672762"/>
                <a:gd name="connsiteX96" fmla="*/ 89855 w 2677922"/>
                <a:gd name="connsiteY96" fmla="*/ 832012 h 2672762"/>
                <a:gd name="connsiteX97" fmla="*/ 104818 w 2677922"/>
                <a:gd name="connsiteY97" fmla="*/ 799505 h 2672762"/>
                <a:gd name="connsiteX98" fmla="*/ 151256 w 2677922"/>
                <a:gd name="connsiteY98" fmla="*/ 779898 h 2672762"/>
                <a:gd name="connsiteX99" fmla="*/ 283347 w 2677922"/>
                <a:gd name="connsiteY99" fmla="*/ 810341 h 2672762"/>
                <a:gd name="connsiteX100" fmla="*/ 331332 w 2677922"/>
                <a:gd name="connsiteY100" fmla="*/ 794345 h 2672762"/>
                <a:gd name="connsiteX101" fmla="*/ 363839 w 2677922"/>
                <a:gd name="connsiteY101" fmla="*/ 737588 h 2672762"/>
                <a:gd name="connsiteX102" fmla="*/ 354551 w 2677922"/>
                <a:gd name="connsiteY102" fmla="*/ 689086 h 2672762"/>
                <a:gd name="connsiteX103" fmla="*/ 266835 w 2677922"/>
                <a:gd name="connsiteY103" fmla="*/ 595694 h 2672762"/>
                <a:gd name="connsiteX104" fmla="*/ 261675 w 2677922"/>
                <a:gd name="connsiteY104" fmla="*/ 529133 h 2672762"/>
                <a:gd name="connsiteX105" fmla="*/ 270447 w 2677922"/>
                <a:gd name="connsiteY105" fmla="*/ 516233 h 2672762"/>
                <a:gd name="connsiteX106" fmla="*/ 349907 w 2677922"/>
                <a:gd name="connsiteY106" fmla="*/ 498690 h 2672762"/>
                <a:gd name="connsiteX107" fmla="*/ 457231 w 2677922"/>
                <a:gd name="connsiteY107" fmla="*/ 555964 h 2672762"/>
                <a:gd name="connsiteX108" fmla="*/ 507797 w 2677922"/>
                <a:gd name="connsiteY108" fmla="*/ 551320 h 2672762"/>
                <a:gd name="connsiteX109" fmla="*/ 551139 w 2677922"/>
                <a:gd name="connsiteY109" fmla="*/ 508494 h 2672762"/>
                <a:gd name="connsiteX110" fmla="*/ 556815 w 2677922"/>
                <a:gd name="connsiteY110" fmla="*/ 456896 h 2672762"/>
                <a:gd name="connsiteX111" fmla="*/ 494381 w 2677922"/>
                <a:gd name="connsiteY111" fmla="*/ 339769 h 2672762"/>
                <a:gd name="connsiteX112" fmla="*/ 505217 w 2677922"/>
                <a:gd name="connsiteY112" fmla="*/ 280432 h 2672762"/>
                <a:gd name="connsiteX113" fmla="*/ 537723 w 2677922"/>
                <a:gd name="connsiteY113" fmla="*/ 256181 h 2672762"/>
                <a:gd name="connsiteX114" fmla="*/ 590353 w 2677922"/>
                <a:gd name="connsiteY114" fmla="*/ 261857 h 2672762"/>
                <a:gd name="connsiteX115" fmla="*/ 679617 w 2677922"/>
                <a:gd name="connsiteY115" fmla="*/ 344929 h 2672762"/>
                <a:gd name="connsiteX116" fmla="*/ 754950 w 2677922"/>
                <a:gd name="connsiteY116" fmla="*/ 355765 h 2672762"/>
                <a:gd name="connsiteX117" fmla="*/ 797260 w 2677922"/>
                <a:gd name="connsiteY117" fmla="*/ 329450 h 2672762"/>
                <a:gd name="connsiteX118" fmla="*/ 811707 w 2677922"/>
                <a:gd name="connsiteY118" fmla="*/ 285076 h 2672762"/>
                <a:gd name="connsiteX119" fmla="*/ 781781 w 2677922"/>
                <a:gd name="connsiteY119" fmla="*/ 156081 h 2672762"/>
                <a:gd name="connsiteX120" fmla="*/ 807064 w 2677922"/>
                <a:gd name="connsiteY120" fmla="*/ 100872 h 2672762"/>
                <a:gd name="connsiteX121" fmla="*/ 841634 w 2677922"/>
                <a:gd name="connsiteY121" fmla="*/ 86424 h 2672762"/>
                <a:gd name="connsiteX122" fmla="*/ 896328 w 2677922"/>
                <a:gd name="connsiteY122" fmla="*/ 106031 h 2672762"/>
                <a:gd name="connsiteX123" fmla="*/ 965469 w 2677922"/>
                <a:gd name="connsiteY123" fmla="*/ 217483 h 2672762"/>
                <a:gd name="connsiteX124" fmla="*/ 1013455 w 2677922"/>
                <a:gd name="connsiteY124" fmla="*/ 240702 h 2672762"/>
                <a:gd name="connsiteX125" fmla="*/ 1077952 w 2677922"/>
                <a:gd name="connsiteY125" fmla="*/ 222642 h 2672762"/>
                <a:gd name="connsiteX126" fmla="*/ 1101687 w 2677922"/>
                <a:gd name="connsiteY126" fmla="*/ 188072 h 2672762"/>
                <a:gd name="connsiteX127" fmla="*/ 1106847 w 2677922"/>
                <a:gd name="connsiteY127" fmla="*/ 53918 h 2672762"/>
                <a:gd name="connsiteX128" fmla="*/ 1145029 w 2677922"/>
                <a:gd name="connsiteY128" fmla="*/ 4900 h 2672762"/>
                <a:gd name="connsiteX129" fmla="*/ 1158960 w 2677922"/>
                <a:gd name="connsiteY129" fmla="*/ 1804 h 2672762"/>
                <a:gd name="connsiteX130" fmla="*/ 1235841 w 2677922"/>
                <a:gd name="connsiteY130" fmla="*/ 48758 h 2672762"/>
                <a:gd name="connsiteX131" fmla="*/ 1269895 w 2677922"/>
                <a:gd name="connsiteY131" fmla="*/ 162273 h 2672762"/>
                <a:gd name="connsiteX132" fmla="*/ 1303434 w 2677922"/>
                <a:gd name="connsiteY132" fmla="*/ 192716 h 2672762"/>
                <a:gd name="connsiteX133" fmla="*/ 1376702 w 2677922"/>
                <a:gd name="connsiteY133" fmla="*/ 192716 h 2672762"/>
                <a:gd name="connsiteX134" fmla="*/ 1409209 w 2677922"/>
                <a:gd name="connsiteY134" fmla="*/ 163305 h 2672762"/>
                <a:gd name="connsiteX135" fmla="*/ 1447392 w 2677922"/>
                <a:gd name="connsiteY135" fmla="*/ 37922 h 2672762"/>
                <a:gd name="connsiteX136" fmla="*/ 1499505 w 2677922"/>
                <a:gd name="connsiteY136" fmla="*/ 256 h 2672762"/>
                <a:gd name="connsiteX137" fmla="*/ 1513436 w 2677922"/>
                <a:gd name="connsiteY137" fmla="*/ 772 h 2672762"/>
                <a:gd name="connsiteX138" fmla="*/ 1573290 w 2677922"/>
                <a:gd name="connsiteY138" fmla="*/ 65269 h 2672762"/>
                <a:gd name="connsiteX139" fmla="*/ 1576902 w 2677922"/>
                <a:gd name="connsiteY139" fmla="*/ 185492 h 2672762"/>
                <a:gd name="connsiteX140" fmla="*/ 1598057 w 2677922"/>
                <a:gd name="connsiteY140" fmla="*/ 220578 h 2672762"/>
                <a:gd name="connsiteX141" fmla="*/ 1674422 w 2677922"/>
                <a:gd name="connsiteY141" fmla="*/ 240702 h 2672762"/>
                <a:gd name="connsiteX142" fmla="*/ 1710540 w 2677922"/>
                <a:gd name="connsiteY142" fmla="*/ 221610 h 2672762"/>
                <a:gd name="connsiteX143" fmla="*/ 1779165 w 2677922"/>
                <a:gd name="connsiteY143" fmla="*/ 111707 h 2672762"/>
                <a:gd name="connsiteX144" fmla="*/ 1845726 w 2677922"/>
                <a:gd name="connsiteY144" fmla="*/ 88488 h 2672762"/>
                <a:gd name="connsiteX145" fmla="*/ 1857594 w 2677922"/>
                <a:gd name="connsiteY145" fmla="*/ 92616 h 2672762"/>
                <a:gd name="connsiteX146" fmla="*/ 1895260 w 2677922"/>
                <a:gd name="connsiteY146" fmla="*/ 166401 h 2672762"/>
                <a:gd name="connsiteX147" fmla="*/ 1868429 w 2677922"/>
                <a:gd name="connsiteY147" fmla="*/ 281980 h 2672762"/>
                <a:gd name="connsiteX148" fmla="*/ 1887004 w 2677922"/>
                <a:gd name="connsiteY148" fmla="*/ 332030 h 2672762"/>
                <a:gd name="connsiteX149" fmla="*/ 1946857 w 2677922"/>
                <a:gd name="connsiteY149" fmla="*/ 365052 h 2672762"/>
                <a:gd name="connsiteX150" fmla="*/ 1986588 w 2677922"/>
                <a:gd name="connsiteY150" fmla="*/ 355765 h 2672762"/>
                <a:gd name="connsiteX151" fmla="*/ 2081528 w 2677922"/>
                <a:gd name="connsiteY151" fmla="*/ 267532 h 2672762"/>
                <a:gd name="connsiteX152" fmla="*/ 2151701 w 2677922"/>
                <a:gd name="connsiteY152" fmla="*/ 261857 h 2672762"/>
                <a:gd name="connsiteX153" fmla="*/ 2155312 w 2677922"/>
                <a:gd name="connsiteY153" fmla="*/ 264437 h 2672762"/>
                <a:gd name="connsiteX154" fmla="*/ 2177500 w 2677922"/>
                <a:gd name="connsiteY154" fmla="*/ 353701 h 2672762"/>
                <a:gd name="connsiteX155" fmla="*/ 2122290 w 2677922"/>
                <a:gd name="connsiteY155" fmla="*/ 456896 h 2672762"/>
                <a:gd name="connsiteX156" fmla="*/ 2126934 w 2677922"/>
                <a:gd name="connsiteY156" fmla="*/ 505914 h 2672762"/>
                <a:gd name="connsiteX157" fmla="*/ 2173372 w 2677922"/>
                <a:gd name="connsiteY157" fmla="*/ 551836 h 2672762"/>
                <a:gd name="connsiteX158" fmla="*/ 2219810 w 2677922"/>
                <a:gd name="connsiteY158" fmla="*/ 555964 h 2672762"/>
                <a:gd name="connsiteX159" fmla="*/ 2336937 w 2677922"/>
                <a:gd name="connsiteY159" fmla="*/ 494046 h 2672762"/>
                <a:gd name="connsiteX160" fmla="*/ 2400917 w 2677922"/>
                <a:gd name="connsiteY160" fmla="*/ 507462 h 2672762"/>
                <a:gd name="connsiteX161" fmla="*/ 2420525 w 2677922"/>
                <a:gd name="connsiteY161" fmla="*/ 533777 h 2672762"/>
                <a:gd name="connsiteX162" fmla="*/ 2415365 w 2677922"/>
                <a:gd name="connsiteY162" fmla="*/ 591566 h 2672762"/>
                <a:gd name="connsiteX163" fmla="*/ 2321973 w 2677922"/>
                <a:gd name="connsiteY163" fmla="*/ 692182 h 2672762"/>
                <a:gd name="connsiteX164" fmla="*/ 2313718 w 2677922"/>
                <a:gd name="connsiteY164" fmla="*/ 733460 h 2672762"/>
                <a:gd name="connsiteX165" fmla="*/ 2349320 w 2677922"/>
                <a:gd name="connsiteY165" fmla="*/ 795377 h 2672762"/>
                <a:gd name="connsiteX166" fmla="*/ 2394726 w 2677922"/>
                <a:gd name="connsiteY166" fmla="*/ 810341 h 2672762"/>
                <a:gd name="connsiteX167" fmla="*/ 2526816 w 2677922"/>
                <a:gd name="connsiteY167" fmla="*/ 780414 h 2672762"/>
                <a:gd name="connsiteX168" fmla="*/ 2575834 w 2677922"/>
                <a:gd name="connsiteY168" fmla="*/ 803117 h 2672762"/>
                <a:gd name="connsiteX169" fmla="*/ 2591313 w 2677922"/>
                <a:gd name="connsiteY169" fmla="*/ 838719 h 2672762"/>
                <a:gd name="connsiteX170" fmla="*/ 2570158 w 2677922"/>
                <a:gd name="connsiteY170" fmla="*/ 896509 h 2672762"/>
                <a:gd name="connsiteX171" fmla="*/ 2461287 w 2677922"/>
                <a:gd name="connsiteY171" fmla="*/ 964102 h 2672762"/>
                <a:gd name="connsiteX172" fmla="*/ 2438068 w 2677922"/>
                <a:gd name="connsiteY172" fmla="*/ 1014668 h 2672762"/>
                <a:gd name="connsiteX173" fmla="*/ 2454063 w 2677922"/>
                <a:gd name="connsiteY173" fmla="*/ 1073489 h 2672762"/>
                <a:gd name="connsiteX174" fmla="*/ 2492762 w 2677922"/>
                <a:gd name="connsiteY174" fmla="*/ 1100836 h 2672762"/>
                <a:gd name="connsiteX175" fmla="*/ 2628464 w 2677922"/>
                <a:gd name="connsiteY175" fmla="*/ 1105996 h 2672762"/>
                <a:gd name="connsiteX176" fmla="*/ 2672322 w 2677922"/>
                <a:gd name="connsiteY176" fmla="*/ 1140566 h 2672762"/>
                <a:gd name="connsiteX177" fmla="*/ 2677998 w 2677922"/>
                <a:gd name="connsiteY177" fmla="*/ 1182360 h 2672762"/>
                <a:gd name="connsiteX178" fmla="*/ 2644459 w 2677922"/>
                <a:gd name="connsiteY178" fmla="*/ 1229830 h 2672762"/>
                <a:gd name="connsiteX179" fmla="*/ 2522172 w 2677922"/>
                <a:gd name="connsiteY179" fmla="*/ 1267497 h 2672762"/>
                <a:gd name="connsiteX180" fmla="*/ 2483990 w 2677922"/>
                <a:gd name="connsiteY180" fmla="*/ 1315998 h 2672762"/>
                <a:gd name="connsiteX181" fmla="*/ 2486570 w 2677922"/>
                <a:gd name="connsiteY181" fmla="*/ 1379980 h 2672762"/>
                <a:gd name="connsiteX182" fmla="*/ 2512885 w 2677922"/>
                <a:gd name="connsiteY182" fmla="*/ 1407842 h 2672762"/>
                <a:gd name="connsiteX183" fmla="*/ 2641363 w 2677922"/>
                <a:gd name="connsiteY183" fmla="*/ 1447057 h 2672762"/>
                <a:gd name="connsiteX184" fmla="*/ 2677998 w 2677922"/>
                <a:gd name="connsiteY184" fmla="*/ 1498138 h 2672762"/>
                <a:gd name="connsiteX185" fmla="*/ 2677998 w 2677922"/>
                <a:gd name="connsiteY185" fmla="*/ 1507426 h 2672762"/>
                <a:gd name="connsiteX186" fmla="*/ 2611952 w 2677922"/>
                <a:gd name="connsiteY186" fmla="*/ 1572955 h 2672762"/>
                <a:gd name="connsiteX187" fmla="*/ 2490182 w 2677922"/>
                <a:gd name="connsiteY187" fmla="*/ 1576567 h 2672762"/>
                <a:gd name="connsiteX188" fmla="*/ 2457675 w 2677922"/>
                <a:gd name="connsiteY188" fmla="*/ 1596690 h 2672762"/>
                <a:gd name="connsiteX189" fmla="*/ 2437036 w 2677922"/>
                <a:gd name="connsiteY189" fmla="*/ 1673055 h 2672762"/>
                <a:gd name="connsiteX190" fmla="*/ 2457159 w 2677922"/>
                <a:gd name="connsiteY190" fmla="*/ 1710205 h 2672762"/>
                <a:gd name="connsiteX191" fmla="*/ 2564483 w 2677922"/>
                <a:gd name="connsiteY191" fmla="*/ 1777282 h 2672762"/>
                <a:gd name="connsiteX192" fmla="*/ 2588733 w 2677922"/>
                <a:gd name="connsiteY192" fmla="*/ 1845907 h 2672762"/>
                <a:gd name="connsiteX193" fmla="*/ 2571706 w 2677922"/>
                <a:gd name="connsiteY193" fmla="*/ 1880994 h 2672762"/>
                <a:gd name="connsiteX194" fmla="*/ 2538684 w 2677922"/>
                <a:gd name="connsiteY194" fmla="*/ 1897505 h 2672762"/>
                <a:gd name="connsiteX195" fmla="*/ 1338521 w 2677922"/>
                <a:gd name="connsiteY195" fmla="*/ 2312867 h 2672762"/>
                <a:gd name="connsiteX196" fmla="*/ 2316814 w 2677922"/>
                <a:gd name="connsiteY196" fmla="*/ 1335605 h 2672762"/>
                <a:gd name="connsiteX197" fmla="*/ 1340068 w 2677922"/>
                <a:gd name="connsiteY197" fmla="*/ 359376 h 2672762"/>
                <a:gd name="connsiteX198" fmla="*/ 361775 w 2677922"/>
                <a:gd name="connsiteY198" fmla="*/ 1331994 h 2672762"/>
                <a:gd name="connsiteX199" fmla="*/ 1338521 w 2677922"/>
                <a:gd name="connsiteY199" fmla="*/ 2312867 h 2672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2677922" h="2672762">
                  <a:moveTo>
                    <a:pt x="2538684" y="1897505"/>
                  </a:moveTo>
                  <a:cubicBezTo>
                    <a:pt x="2511337" y="1891313"/>
                    <a:pt x="2483990" y="1885121"/>
                    <a:pt x="2456643" y="1879446"/>
                  </a:cubicBezTo>
                  <a:cubicBezTo>
                    <a:pt x="2434456" y="1874286"/>
                    <a:pt x="2411753" y="1869642"/>
                    <a:pt x="2389566" y="1863966"/>
                  </a:cubicBezTo>
                  <a:cubicBezTo>
                    <a:pt x="2375119" y="1860354"/>
                    <a:pt x="2363767" y="1864482"/>
                    <a:pt x="2354479" y="1874802"/>
                  </a:cubicBezTo>
                  <a:cubicBezTo>
                    <a:pt x="2335389" y="1896989"/>
                    <a:pt x="2320425" y="1922272"/>
                    <a:pt x="2312170" y="1950651"/>
                  </a:cubicBezTo>
                  <a:cubicBezTo>
                    <a:pt x="2308042" y="1964066"/>
                    <a:pt x="2314234" y="1973869"/>
                    <a:pt x="2322489" y="1983157"/>
                  </a:cubicBezTo>
                  <a:cubicBezTo>
                    <a:pt x="2352416" y="2015664"/>
                    <a:pt x="2382858" y="2048170"/>
                    <a:pt x="2412785" y="2080161"/>
                  </a:cubicBezTo>
                  <a:cubicBezTo>
                    <a:pt x="2435488" y="2104412"/>
                    <a:pt x="2436520" y="2118859"/>
                    <a:pt x="2418461" y="2146722"/>
                  </a:cubicBezTo>
                  <a:cubicBezTo>
                    <a:pt x="2417429" y="2148270"/>
                    <a:pt x="2416397" y="2150334"/>
                    <a:pt x="2414849" y="2151882"/>
                  </a:cubicBezTo>
                  <a:cubicBezTo>
                    <a:pt x="2380795" y="2197804"/>
                    <a:pt x="2365831" y="2198320"/>
                    <a:pt x="2324037" y="2174585"/>
                  </a:cubicBezTo>
                  <a:cubicBezTo>
                    <a:pt x="2289982" y="2154978"/>
                    <a:pt x="2253864" y="2137434"/>
                    <a:pt x="2219294" y="2118859"/>
                  </a:cubicBezTo>
                  <a:cubicBezTo>
                    <a:pt x="2204846" y="2111120"/>
                    <a:pt x="2191431" y="2111120"/>
                    <a:pt x="2178531" y="2120407"/>
                  </a:cubicBezTo>
                  <a:cubicBezTo>
                    <a:pt x="2157892" y="2134855"/>
                    <a:pt x="2140349" y="2152398"/>
                    <a:pt x="2125386" y="2172521"/>
                  </a:cubicBezTo>
                  <a:cubicBezTo>
                    <a:pt x="2114550" y="2186968"/>
                    <a:pt x="2114034" y="2201416"/>
                    <a:pt x="2122806" y="2217411"/>
                  </a:cubicBezTo>
                  <a:cubicBezTo>
                    <a:pt x="2143961" y="2256109"/>
                    <a:pt x="2164600" y="2295323"/>
                    <a:pt x="2184723" y="2334538"/>
                  </a:cubicBezTo>
                  <a:cubicBezTo>
                    <a:pt x="2198655" y="2361885"/>
                    <a:pt x="2196591" y="2374268"/>
                    <a:pt x="2174404" y="2395423"/>
                  </a:cubicBezTo>
                  <a:cubicBezTo>
                    <a:pt x="2170792" y="2398519"/>
                    <a:pt x="2167696" y="2402131"/>
                    <a:pt x="2164084" y="2404711"/>
                  </a:cubicBezTo>
                  <a:cubicBezTo>
                    <a:pt x="2131062" y="2428962"/>
                    <a:pt x="2114034" y="2440829"/>
                    <a:pt x="2075336" y="2401615"/>
                  </a:cubicBezTo>
                  <a:cubicBezTo>
                    <a:pt x="2047473" y="2373236"/>
                    <a:pt x="2017547" y="2347953"/>
                    <a:pt x="1988652" y="2320606"/>
                  </a:cubicBezTo>
                  <a:cubicBezTo>
                    <a:pt x="1975236" y="2307707"/>
                    <a:pt x="1960789" y="2305127"/>
                    <a:pt x="1944277" y="2311835"/>
                  </a:cubicBezTo>
                  <a:cubicBezTo>
                    <a:pt x="1922607" y="2320606"/>
                    <a:pt x="1901968" y="2331958"/>
                    <a:pt x="1883392" y="2346405"/>
                  </a:cubicBezTo>
                  <a:cubicBezTo>
                    <a:pt x="1867913" y="2358273"/>
                    <a:pt x="1863785" y="2373236"/>
                    <a:pt x="1868429" y="2391811"/>
                  </a:cubicBezTo>
                  <a:cubicBezTo>
                    <a:pt x="1879264" y="2436701"/>
                    <a:pt x="1889584" y="2482107"/>
                    <a:pt x="1899388" y="2526997"/>
                  </a:cubicBezTo>
                  <a:cubicBezTo>
                    <a:pt x="1903516" y="2546604"/>
                    <a:pt x="1896808" y="2561568"/>
                    <a:pt x="1879264" y="2571887"/>
                  </a:cubicBezTo>
                  <a:cubicBezTo>
                    <a:pt x="1867397" y="2579111"/>
                    <a:pt x="1854498" y="2584787"/>
                    <a:pt x="1841082" y="2588915"/>
                  </a:cubicBezTo>
                  <a:cubicBezTo>
                    <a:pt x="1813736" y="2597686"/>
                    <a:pt x="1798256" y="2592526"/>
                    <a:pt x="1782777" y="2568276"/>
                  </a:cubicBezTo>
                  <a:cubicBezTo>
                    <a:pt x="1760074" y="2532157"/>
                    <a:pt x="1736855" y="2496555"/>
                    <a:pt x="1715184" y="2459404"/>
                  </a:cubicBezTo>
                  <a:cubicBezTo>
                    <a:pt x="1703316" y="2439281"/>
                    <a:pt x="1687837" y="2431542"/>
                    <a:pt x="1664618" y="2435669"/>
                  </a:cubicBezTo>
                  <a:cubicBezTo>
                    <a:pt x="1646043" y="2439281"/>
                    <a:pt x="1627984" y="2443925"/>
                    <a:pt x="1610440" y="2450117"/>
                  </a:cubicBezTo>
                  <a:cubicBezTo>
                    <a:pt x="1586190" y="2458888"/>
                    <a:pt x="1578450" y="2469208"/>
                    <a:pt x="1577418" y="2495007"/>
                  </a:cubicBezTo>
                  <a:cubicBezTo>
                    <a:pt x="1575870" y="2535769"/>
                    <a:pt x="1574838" y="2576015"/>
                    <a:pt x="1573806" y="2616777"/>
                  </a:cubicBezTo>
                  <a:cubicBezTo>
                    <a:pt x="1572774" y="2653928"/>
                    <a:pt x="1563487" y="2665795"/>
                    <a:pt x="1526852" y="2672503"/>
                  </a:cubicBezTo>
                  <a:cubicBezTo>
                    <a:pt x="1517049" y="2674567"/>
                    <a:pt x="1507245" y="2675599"/>
                    <a:pt x="1497441" y="2676115"/>
                  </a:cubicBezTo>
                  <a:cubicBezTo>
                    <a:pt x="1473191" y="2677663"/>
                    <a:pt x="1457711" y="2667859"/>
                    <a:pt x="1449972" y="2644124"/>
                  </a:cubicBezTo>
                  <a:cubicBezTo>
                    <a:pt x="1436040" y="2600782"/>
                    <a:pt x="1422624" y="2557956"/>
                    <a:pt x="1410241" y="2514614"/>
                  </a:cubicBezTo>
                  <a:cubicBezTo>
                    <a:pt x="1404565" y="2495007"/>
                    <a:pt x="1392698" y="2485719"/>
                    <a:pt x="1373091" y="2482623"/>
                  </a:cubicBezTo>
                  <a:cubicBezTo>
                    <a:pt x="1350388" y="2479527"/>
                    <a:pt x="1327685" y="2479527"/>
                    <a:pt x="1304982" y="2483139"/>
                  </a:cubicBezTo>
                  <a:cubicBezTo>
                    <a:pt x="1287955" y="2485719"/>
                    <a:pt x="1277119" y="2494491"/>
                    <a:pt x="1271959" y="2511518"/>
                  </a:cubicBezTo>
                  <a:cubicBezTo>
                    <a:pt x="1260092" y="2552280"/>
                    <a:pt x="1247192" y="2593042"/>
                    <a:pt x="1234293" y="2633805"/>
                  </a:cubicBezTo>
                  <a:cubicBezTo>
                    <a:pt x="1222941" y="2670439"/>
                    <a:pt x="1208494" y="2679727"/>
                    <a:pt x="1170828" y="2674567"/>
                  </a:cubicBezTo>
                  <a:cubicBezTo>
                    <a:pt x="1114070" y="2666827"/>
                    <a:pt x="1107362" y="2659087"/>
                    <a:pt x="1106847" y="2602330"/>
                  </a:cubicBezTo>
                  <a:cubicBezTo>
                    <a:pt x="1106331" y="2565180"/>
                    <a:pt x="1104783" y="2528545"/>
                    <a:pt x="1103751" y="2491395"/>
                  </a:cubicBezTo>
                  <a:cubicBezTo>
                    <a:pt x="1103234" y="2474368"/>
                    <a:pt x="1096527" y="2460952"/>
                    <a:pt x="1080532" y="2454244"/>
                  </a:cubicBezTo>
                  <a:cubicBezTo>
                    <a:pt x="1056281" y="2443925"/>
                    <a:pt x="1031514" y="2436701"/>
                    <a:pt x="1005199" y="2435153"/>
                  </a:cubicBezTo>
                  <a:cubicBezTo>
                    <a:pt x="989203" y="2434121"/>
                    <a:pt x="977852" y="2440313"/>
                    <a:pt x="969080" y="2454244"/>
                  </a:cubicBezTo>
                  <a:cubicBezTo>
                    <a:pt x="946894" y="2491395"/>
                    <a:pt x="923159" y="2527513"/>
                    <a:pt x="900456" y="2564148"/>
                  </a:cubicBezTo>
                  <a:cubicBezTo>
                    <a:pt x="882396" y="2593042"/>
                    <a:pt x="868465" y="2598202"/>
                    <a:pt x="836474" y="2587367"/>
                  </a:cubicBezTo>
                  <a:cubicBezTo>
                    <a:pt x="834926" y="2586851"/>
                    <a:pt x="833379" y="2586335"/>
                    <a:pt x="831830" y="2585819"/>
                  </a:cubicBezTo>
                  <a:cubicBezTo>
                    <a:pt x="782297" y="2565696"/>
                    <a:pt x="772493" y="2554344"/>
                    <a:pt x="785392" y="2504810"/>
                  </a:cubicBezTo>
                  <a:cubicBezTo>
                    <a:pt x="795196" y="2467144"/>
                    <a:pt x="802420" y="2428962"/>
                    <a:pt x="811707" y="2390779"/>
                  </a:cubicBezTo>
                  <a:cubicBezTo>
                    <a:pt x="816351" y="2371172"/>
                    <a:pt x="811191" y="2356209"/>
                    <a:pt x="794680" y="2344341"/>
                  </a:cubicBezTo>
                  <a:cubicBezTo>
                    <a:pt x="777137" y="2331958"/>
                    <a:pt x="759078" y="2321122"/>
                    <a:pt x="739470" y="2312351"/>
                  </a:cubicBezTo>
                  <a:cubicBezTo>
                    <a:pt x="720895" y="2304095"/>
                    <a:pt x="704900" y="2307191"/>
                    <a:pt x="689421" y="2321638"/>
                  </a:cubicBezTo>
                  <a:cubicBezTo>
                    <a:pt x="658462" y="2351049"/>
                    <a:pt x="626988" y="2379944"/>
                    <a:pt x="596029" y="2408838"/>
                  </a:cubicBezTo>
                  <a:cubicBezTo>
                    <a:pt x="572810" y="2431026"/>
                    <a:pt x="557847" y="2432057"/>
                    <a:pt x="530500" y="2415030"/>
                  </a:cubicBezTo>
                  <a:cubicBezTo>
                    <a:pt x="527404" y="2412966"/>
                    <a:pt x="524308" y="2410902"/>
                    <a:pt x="521212" y="2408838"/>
                  </a:cubicBezTo>
                  <a:cubicBezTo>
                    <a:pt x="481482" y="2380460"/>
                    <a:pt x="477870" y="2365496"/>
                    <a:pt x="500573" y="2322670"/>
                  </a:cubicBezTo>
                  <a:cubicBezTo>
                    <a:pt x="519148" y="2287584"/>
                    <a:pt x="537207" y="2252497"/>
                    <a:pt x="556298" y="2217927"/>
                  </a:cubicBezTo>
                  <a:cubicBezTo>
                    <a:pt x="566102" y="2199868"/>
                    <a:pt x="564555" y="2184388"/>
                    <a:pt x="552171" y="2168909"/>
                  </a:cubicBezTo>
                  <a:cubicBezTo>
                    <a:pt x="538756" y="2151882"/>
                    <a:pt x="523276" y="2136402"/>
                    <a:pt x="505733" y="2122987"/>
                  </a:cubicBezTo>
                  <a:cubicBezTo>
                    <a:pt x="490254" y="2111120"/>
                    <a:pt x="474774" y="2110088"/>
                    <a:pt x="457747" y="2119375"/>
                  </a:cubicBezTo>
                  <a:cubicBezTo>
                    <a:pt x="419564" y="2140014"/>
                    <a:pt x="380866" y="2160653"/>
                    <a:pt x="341652" y="2180777"/>
                  </a:cubicBezTo>
                  <a:cubicBezTo>
                    <a:pt x="314305" y="2195224"/>
                    <a:pt x="298310" y="2191612"/>
                    <a:pt x="278187" y="2168909"/>
                  </a:cubicBezTo>
                  <a:cubicBezTo>
                    <a:pt x="276639" y="2167361"/>
                    <a:pt x="275607" y="2165813"/>
                    <a:pt x="274059" y="2164265"/>
                  </a:cubicBezTo>
                  <a:cubicBezTo>
                    <a:pt x="238456" y="2122987"/>
                    <a:pt x="238972" y="2108540"/>
                    <a:pt x="276639" y="2069325"/>
                  </a:cubicBezTo>
                  <a:cubicBezTo>
                    <a:pt x="302954" y="2041463"/>
                    <a:pt x="327721" y="2013084"/>
                    <a:pt x="354551" y="1986253"/>
                  </a:cubicBezTo>
                  <a:cubicBezTo>
                    <a:pt x="367967" y="1972322"/>
                    <a:pt x="370547" y="1957874"/>
                    <a:pt x="363839" y="1940847"/>
                  </a:cubicBezTo>
                  <a:cubicBezTo>
                    <a:pt x="355067" y="1918660"/>
                    <a:pt x="342684" y="1898021"/>
                    <a:pt x="328237" y="1878930"/>
                  </a:cubicBezTo>
                  <a:cubicBezTo>
                    <a:pt x="316369" y="1863450"/>
                    <a:pt x="300374" y="1861902"/>
                    <a:pt x="283347" y="1866030"/>
                  </a:cubicBezTo>
                  <a:cubicBezTo>
                    <a:pt x="245680" y="1874802"/>
                    <a:pt x="208530" y="1883573"/>
                    <a:pt x="170864" y="1891829"/>
                  </a:cubicBezTo>
                  <a:cubicBezTo>
                    <a:pt x="165704" y="1892861"/>
                    <a:pt x="160544" y="1894409"/>
                    <a:pt x="155900" y="1895441"/>
                  </a:cubicBezTo>
                  <a:cubicBezTo>
                    <a:pt x="127521" y="1900601"/>
                    <a:pt x="113074" y="1893893"/>
                    <a:pt x="100175" y="1868094"/>
                  </a:cubicBezTo>
                  <a:cubicBezTo>
                    <a:pt x="95531" y="1858291"/>
                    <a:pt x="90887" y="1848487"/>
                    <a:pt x="87275" y="1838168"/>
                  </a:cubicBezTo>
                  <a:cubicBezTo>
                    <a:pt x="77988" y="1810821"/>
                    <a:pt x="83147" y="1795341"/>
                    <a:pt x="107915" y="1779862"/>
                  </a:cubicBezTo>
                  <a:cubicBezTo>
                    <a:pt x="143001" y="1757675"/>
                    <a:pt x="178603" y="1735488"/>
                    <a:pt x="213690" y="1713817"/>
                  </a:cubicBezTo>
                  <a:cubicBezTo>
                    <a:pt x="241552" y="1696274"/>
                    <a:pt x="245680" y="1686470"/>
                    <a:pt x="238972" y="1654480"/>
                  </a:cubicBezTo>
                  <a:cubicBezTo>
                    <a:pt x="234845" y="1636420"/>
                    <a:pt x="230201" y="1617845"/>
                    <a:pt x="222977" y="1600818"/>
                  </a:cubicBezTo>
                  <a:cubicBezTo>
                    <a:pt x="215753" y="1583791"/>
                    <a:pt x="203370" y="1575535"/>
                    <a:pt x="184279" y="1575019"/>
                  </a:cubicBezTo>
                  <a:cubicBezTo>
                    <a:pt x="142485" y="1574503"/>
                    <a:pt x="101207" y="1572955"/>
                    <a:pt x="59413" y="1571407"/>
                  </a:cubicBezTo>
                  <a:cubicBezTo>
                    <a:pt x="21746" y="1570375"/>
                    <a:pt x="10395" y="1560572"/>
                    <a:pt x="3687" y="1524453"/>
                  </a:cubicBezTo>
                  <a:cubicBezTo>
                    <a:pt x="3171" y="1520841"/>
                    <a:pt x="2139" y="1517230"/>
                    <a:pt x="1623" y="1513618"/>
                  </a:cubicBezTo>
                  <a:cubicBezTo>
                    <a:pt x="-4053" y="1467696"/>
                    <a:pt x="3687" y="1455828"/>
                    <a:pt x="48577" y="1442413"/>
                  </a:cubicBezTo>
                  <a:cubicBezTo>
                    <a:pt x="85727" y="1431061"/>
                    <a:pt x="122877" y="1418678"/>
                    <a:pt x="160544" y="1408358"/>
                  </a:cubicBezTo>
                  <a:cubicBezTo>
                    <a:pt x="181183" y="1402683"/>
                    <a:pt x="192018" y="1390815"/>
                    <a:pt x="194083" y="1370692"/>
                  </a:cubicBezTo>
                  <a:cubicBezTo>
                    <a:pt x="196147" y="1346957"/>
                    <a:pt x="197178" y="1322706"/>
                    <a:pt x="192534" y="1298971"/>
                  </a:cubicBezTo>
                  <a:cubicBezTo>
                    <a:pt x="189954" y="1283492"/>
                    <a:pt x="181183" y="1274204"/>
                    <a:pt x="166220" y="1269560"/>
                  </a:cubicBezTo>
                  <a:cubicBezTo>
                    <a:pt x="126490" y="1257693"/>
                    <a:pt x="86759" y="1245310"/>
                    <a:pt x="47029" y="1232926"/>
                  </a:cubicBezTo>
                  <a:cubicBezTo>
                    <a:pt x="3687" y="1219511"/>
                    <a:pt x="-957" y="1212287"/>
                    <a:pt x="1623" y="1166881"/>
                  </a:cubicBezTo>
                  <a:cubicBezTo>
                    <a:pt x="2139" y="1157593"/>
                    <a:pt x="4203" y="1148306"/>
                    <a:pt x="6267" y="1139534"/>
                  </a:cubicBezTo>
                  <a:cubicBezTo>
                    <a:pt x="12459" y="1116831"/>
                    <a:pt x="25358" y="1106512"/>
                    <a:pt x="49093" y="1105480"/>
                  </a:cubicBezTo>
                  <a:cubicBezTo>
                    <a:pt x="87791" y="1103932"/>
                    <a:pt x="125974" y="1102900"/>
                    <a:pt x="164672" y="1101868"/>
                  </a:cubicBezTo>
                  <a:cubicBezTo>
                    <a:pt x="170348" y="1101868"/>
                    <a:pt x="176023" y="1101352"/>
                    <a:pt x="181699" y="1101352"/>
                  </a:cubicBezTo>
                  <a:cubicBezTo>
                    <a:pt x="207498" y="1102384"/>
                    <a:pt x="220913" y="1087936"/>
                    <a:pt x="227621" y="1065233"/>
                  </a:cubicBezTo>
                  <a:cubicBezTo>
                    <a:pt x="232781" y="1048206"/>
                    <a:pt x="237425" y="1031179"/>
                    <a:pt x="241036" y="1014152"/>
                  </a:cubicBezTo>
                  <a:cubicBezTo>
                    <a:pt x="245680" y="990417"/>
                    <a:pt x="240005" y="979065"/>
                    <a:pt x="219366" y="965650"/>
                  </a:cubicBezTo>
                  <a:cubicBezTo>
                    <a:pt x="184279" y="943463"/>
                    <a:pt x="148676" y="921276"/>
                    <a:pt x="113590" y="899605"/>
                  </a:cubicBezTo>
                  <a:cubicBezTo>
                    <a:pt x="82116" y="879997"/>
                    <a:pt x="77472" y="867614"/>
                    <a:pt x="89855" y="832012"/>
                  </a:cubicBezTo>
                  <a:cubicBezTo>
                    <a:pt x="93467" y="820660"/>
                    <a:pt x="98111" y="809309"/>
                    <a:pt x="104818" y="799505"/>
                  </a:cubicBezTo>
                  <a:cubicBezTo>
                    <a:pt x="115654" y="782994"/>
                    <a:pt x="130617" y="774738"/>
                    <a:pt x="151256" y="779898"/>
                  </a:cubicBezTo>
                  <a:cubicBezTo>
                    <a:pt x="195114" y="790217"/>
                    <a:pt x="239489" y="799505"/>
                    <a:pt x="283347" y="810341"/>
                  </a:cubicBezTo>
                  <a:cubicBezTo>
                    <a:pt x="303469" y="815500"/>
                    <a:pt x="318949" y="810857"/>
                    <a:pt x="331332" y="794345"/>
                  </a:cubicBezTo>
                  <a:cubicBezTo>
                    <a:pt x="344232" y="776802"/>
                    <a:pt x="355584" y="757711"/>
                    <a:pt x="363839" y="737588"/>
                  </a:cubicBezTo>
                  <a:cubicBezTo>
                    <a:pt x="371063" y="719529"/>
                    <a:pt x="368999" y="704049"/>
                    <a:pt x="354551" y="689086"/>
                  </a:cubicBezTo>
                  <a:cubicBezTo>
                    <a:pt x="324625" y="658643"/>
                    <a:pt x="296246" y="627169"/>
                    <a:pt x="266835" y="595694"/>
                  </a:cubicBezTo>
                  <a:cubicBezTo>
                    <a:pt x="244132" y="570927"/>
                    <a:pt x="243100" y="556996"/>
                    <a:pt x="261675" y="529133"/>
                  </a:cubicBezTo>
                  <a:cubicBezTo>
                    <a:pt x="264771" y="525005"/>
                    <a:pt x="267351" y="520361"/>
                    <a:pt x="270447" y="516233"/>
                  </a:cubicBezTo>
                  <a:cubicBezTo>
                    <a:pt x="296762" y="481663"/>
                    <a:pt x="311209" y="478567"/>
                    <a:pt x="349907" y="498690"/>
                  </a:cubicBezTo>
                  <a:cubicBezTo>
                    <a:pt x="386026" y="517781"/>
                    <a:pt x="422144" y="536357"/>
                    <a:pt x="457231" y="555964"/>
                  </a:cubicBezTo>
                  <a:cubicBezTo>
                    <a:pt x="475806" y="566283"/>
                    <a:pt x="492318" y="564219"/>
                    <a:pt x="507797" y="551320"/>
                  </a:cubicBezTo>
                  <a:cubicBezTo>
                    <a:pt x="523276" y="538421"/>
                    <a:pt x="537723" y="523973"/>
                    <a:pt x="551139" y="508494"/>
                  </a:cubicBezTo>
                  <a:cubicBezTo>
                    <a:pt x="564555" y="492499"/>
                    <a:pt x="567650" y="476503"/>
                    <a:pt x="556815" y="456896"/>
                  </a:cubicBezTo>
                  <a:cubicBezTo>
                    <a:pt x="535143" y="418198"/>
                    <a:pt x="515020" y="378983"/>
                    <a:pt x="494381" y="339769"/>
                  </a:cubicBezTo>
                  <a:cubicBezTo>
                    <a:pt x="480966" y="313970"/>
                    <a:pt x="484062" y="300039"/>
                    <a:pt x="505217" y="280432"/>
                  </a:cubicBezTo>
                  <a:cubicBezTo>
                    <a:pt x="515020" y="271144"/>
                    <a:pt x="525856" y="263405"/>
                    <a:pt x="537723" y="256181"/>
                  </a:cubicBezTo>
                  <a:cubicBezTo>
                    <a:pt x="558362" y="244313"/>
                    <a:pt x="572810" y="245861"/>
                    <a:pt x="590353" y="261857"/>
                  </a:cubicBezTo>
                  <a:cubicBezTo>
                    <a:pt x="620280" y="289203"/>
                    <a:pt x="650207" y="317066"/>
                    <a:pt x="679617" y="344929"/>
                  </a:cubicBezTo>
                  <a:cubicBezTo>
                    <a:pt x="710576" y="374340"/>
                    <a:pt x="717284" y="375372"/>
                    <a:pt x="754950" y="355765"/>
                  </a:cubicBezTo>
                  <a:cubicBezTo>
                    <a:pt x="769913" y="348025"/>
                    <a:pt x="783845" y="339769"/>
                    <a:pt x="797260" y="329450"/>
                  </a:cubicBezTo>
                  <a:cubicBezTo>
                    <a:pt x="811707" y="317582"/>
                    <a:pt x="816351" y="303651"/>
                    <a:pt x="811707" y="285076"/>
                  </a:cubicBezTo>
                  <a:cubicBezTo>
                    <a:pt x="800872" y="242249"/>
                    <a:pt x="791585" y="198907"/>
                    <a:pt x="781781" y="156081"/>
                  </a:cubicBezTo>
                  <a:cubicBezTo>
                    <a:pt x="775589" y="128218"/>
                    <a:pt x="782297" y="114287"/>
                    <a:pt x="807064" y="100872"/>
                  </a:cubicBezTo>
                  <a:cubicBezTo>
                    <a:pt x="818415" y="95196"/>
                    <a:pt x="829766" y="90552"/>
                    <a:pt x="841634" y="86424"/>
                  </a:cubicBezTo>
                  <a:cubicBezTo>
                    <a:pt x="866917" y="78685"/>
                    <a:pt x="881364" y="83328"/>
                    <a:pt x="896328" y="106031"/>
                  </a:cubicBezTo>
                  <a:cubicBezTo>
                    <a:pt x="920062" y="142666"/>
                    <a:pt x="943798" y="179300"/>
                    <a:pt x="965469" y="217483"/>
                  </a:cubicBezTo>
                  <a:cubicBezTo>
                    <a:pt x="976820" y="237090"/>
                    <a:pt x="992299" y="243797"/>
                    <a:pt x="1013455" y="240702"/>
                  </a:cubicBezTo>
                  <a:cubicBezTo>
                    <a:pt x="1035641" y="237090"/>
                    <a:pt x="1057313" y="231414"/>
                    <a:pt x="1077952" y="222642"/>
                  </a:cubicBezTo>
                  <a:cubicBezTo>
                    <a:pt x="1092915" y="215935"/>
                    <a:pt x="1101171" y="205615"/>
                    <a:pt x="1101687" y="188072"/>
                  </a:cubicBezTo>
                  <a:cubicBezTo>
                    <a:pt x="1102719" y="143182"/>
                    <a:pt x="1105298" y="98808"/>
                    <a:pt x="1106847" y="53918"/>
                  </a:cubicBezTo>
                  <a:cubicBezTo>
                    <a:pt x="1107878" y="25023"/>
                    <a:pt x="1117166" y="12640"/>
                    <a:pt x="1145029" y="4900"/>
                  </a:cubicBezTo>
                  <a:cubicBezTo>
                    <a:pt x="1149672" y="3868"/>
                    <a:pt x="1154316" y="2320"/>
                    <a:pt x="1158960" y="1804"/>
                  </a:cubicBezTo>
                  <a:cubicBezTo>
                    <a:pt x="1210042" y="-3872"/>
                    <a:pt x="1222426" y="1804"/>
                    <a:pt x="1235841" y="48758"/>
                  </a:cubicBezTo>
                  <a:cubicBezTo>
                    <a:pt x="1246676" y="86940"/>
                    <a:pt x="1259576" y="124091"/>
                    <a:pt x="1269895" y="162273"/>
                  </a:cubicBezTo>
                  <a:cubicBezTo>
                    <a:pt x="1275055" y="180332"/>
                    <a:pt x="1285890" y="190136"/>
                    <a:pt x="1303434" y="192716"/>
                  </a:cubicBezTo>
                  <a:cubicBezTo>
                    <a:pt x="1327685" y="195812"/>
                    <a:pt x="1352452" y="195812"/>
                    <a:pt x="1376702" y="192716"/>
                  </a:cubicBezTo>
                  <a:cubicBezTo>
                    <a:pt x="1393730" y="190652"/>
                    <a:pt x="1404049" y="180332"/>
                    <a:pt x="1409209" y="163305"/>
                  </a:cubicBezTo>
                  <a:cubicBezTo>
                    <a:pt x="1421593" y="121511"/>
                    <a:pt x="1434492" y="79717"/>
                    <a:pt x="1447392" y="37922"/>
                  </a:cubicBezTo>
                  <a:cubicBezTo>
                    <a:pt x="1457195" y="6964"/>
                    <a:pt x="1466998" y="-260"/>
                    <a:pt x="1499505" y="256"/>
                  </a:cubicBezTo>
                  <a:cubicBezTo>
                    <a:pt x="1504149" y="256"/>
                    <a:pt x="1508793" y="256"/>
                    <a:pt x="1513436" y="772"/>
                  </a:cubicBezTo>
                  <a:cubicBezTo>
                    <a:pt x="1559358" y="5416"/>
                    <a:pt x="1572258" y="19347"/>
                    <a:pt x="1573290" y="65269"/>
                  </a:cubicBezTo>
                  <a:cubicBezTo>
                    <a:pt x="1574322" y="105515"/>
                    <a:pt x="1575870" y="145246"/>
                    <a:pt x="1576902" y="185492"/>
                  </a:cubicBezTo>
                  <a:cubicBezTo>
                    <a:pt x="1577418" y="201487"/>
                    <a:pt x="1583093" y="213871"/>
                    <a:pt x="1598057" y="220578"/>
                  </a:cubicBezTo>
                  <a:cubicBezTo>
                    <a:pt x="1622308" y="231414"/>
                    <a:pt x="1647590" y="238638"/>
                    <a:pt x="1674422" y="240702"/>
                  </a:cubicBezTo>
                  <a:cubicBezTo>
                    <a:pt x="1690933" y="241733"/>
                    <a:pt x="1702285" y="235026"/>
                    <a:pt x="1710540" y="221610"/>
                  </a:cubicBezTo>
                  <a:cubicBezTo>
                    <a:pt x="1733243" y="184976"/>
                    <a:pt x="1756462" y="148342"/>
                    <a:pt x="1779165" y="111707"/>
                  </a:cubicBezTo>
                  <a:cubicBezTo>
                    <a:pt x="1798772" y="80749"/>
                    <a:pt x="1810640" y="76621"/>
                    <a:pt x="1845726" y="88488"/>
                  </a:cubicBezTo>
                  <a:cubicBezTo>
                    <a:pt x="1849854" y="90036"/>
                    <a:pt x="1853466" y="91068"/>
                    <a:pt x="1857594" y="92616"/>
                  </a:cubicBezTo>
                  <a:cubicBezTo>
                    <a:pt x="1898356" y="110159"/>
                    <a:pt x="1905063" y="123059"/>
                    <a:pt x="1895260" y="166401"/>
                  </a:cubicBezTo>
                  <a:cubicBezTo>
                    <a:pt x="1886488" y="205099"/>
                    <a:pt x="1877717" y="243281"/>
                    <a:pt x="1868429" y="281980"/>
                  </a:cubicBezTo>
                  <a:cubicBezTo>
                    <a:pt x="1863269" y="303135"/>
                    <a:pt x="1868429" y="319646"/>
                    <a:pt x="1887004" y="332030"/>
                  </a:cubicBezTo>
                  <a:cubicBezTo>
                    <a:pt x="1906096" y="344929"/>
                    <a:pt x="1925187" y="356796"/>
                    <a:pt x="1946857" y="365052"/>
                  </a:cubicBezTo>
                  <a:cubicBezTo>
                    <a:pt x="1962337" y="370728"/>
                    <a:pt x="1974720" y="367116"/>
                    <a:pt x="1986588" y="355765"/>
                  </a:cubicBezTo>
                  <a:cubicBezTo>
                    <a:pt x="2018062" y="325838"/>
                    <a:pt x="2049537" y="296943"/>
                    <a:pt x="2081528" y="267532"/>
                  </a:cubicBezTo>
                  <a:cubicBezTo>
                    <a:pt x="2107843" y="242765"/>
                    <a:pt x="2122290" y="241733"/>
                    <a:pt x="2151701" y="261857"/>
                  </a:cubicBezTo>
                  <a:cubicBezTo>
                    <a:pt x="2153248" y="262889"/>
                    <a:pt x="2154281" y="263405"/>
                    <a:pt x="2155312" y="264437"/>
                  </a:cubicBezTo>
                  <a:cubicBezTo>
                    <a:pt x="2205363" y="300555"/>
                    <a:pt x="2198139" y="316034"/>
                    <a:pt x="2177500" y="353701"/>
                  </a:cubicBezTo>
                  <a:cubicBezTo>
                    <a:pt x="2158925" y="387755"/>
                    <a:pt x="2141381" y="422842"/>
                    <a:pt x="2122290" y="456896"/>
                  </a:cubicBezTo>
                  <a:cubicBezTo>
                    <a:pt x="2112487" y="474955"/>
                    <a:pt x="2114550" y="490435"/>
                    <a:pt x="2126934" y="505914"/>
                  </a:cubicBezTo>
                  <a:cubicBezTo>
                    <a:pt x="2140865" y="522941"/>
                    <a:pt x="2156345" y="538421"/>
                    <a:pt x="2173372" y="551836"/>
                  </a:cubicBezTo>
                  <a:cubicBezTo>
                    <a:pt x="2187819" y="563187"/>
                    <a:pt x="2202783" y="564735"/>
                    <a:pt x="2219810" y="555964"/>
                  </a:cubicBezTo>
                  <a:cubicBezTo>
                    <a:pt x="2258508" y="534809"/>
                    <a:pt x="2297722" y="514170"/>
                    <a:pt x="2336937" y="494046"/>
                  </a:cubicBezTo>
                  <a:cubicBezTo>
                    <a:pt x="2364799" y="479599"/>
                    <a:pt x="2380795" y="482695"/>
                    <a:pt x="2400917" y="507462"/>
                  </a:cubicBezTo>
                  <a:cubicBezTo>
                    <a:pt x="2408141" y="515717"/>
                    <a:pt x="2414849" y="524489"/>
                    <a:pt x="2420525" y="533777"/>
                  </a:cubicBezTo>
                  <a:cubicBezTo>
                    <a:pt x="2434972" y="556480"/>
                    <a:pt x="2433424" y="571443"/>
                    <a:pt x="2415365" y="591566"/>
                  </a:cubicBezTo>
                  <a:cubicBezTo>
                    <a:pt x="2384406" y="625105"/>
                    <a:pt x="2353448" y="659159"/>
                    <a:pt x="2321973" y="692182"/>
                  </a:cubicBezTo>
                  <a:cubicBezTo>
                    <a:pt x="2310106" y="704565"/>
                    <a:pt x="2307526" y="717981"/>
                    <a:pt x="2313718" y="733460"/>
                  </a:cubicBezTo>
                  <a:cubicBezTo>
                    <a:pt x="2323005" y="755647"/>
                    <a:pt x="2334357" y="776286"/>
                    <a:pt x="2349320" y="795377"/>
                  </a:cubicBezTo>
                  <a:cubicBezTo>
                    <a:pt x="2361187" y="810857"/>
                    <a:pt x="2375635" y="814984"/>
                    <a:pt x="2394726" y="810341"/>
                  </a:cubicBezTo>
                  <a:cubicBezTo>
                    <a:pt x="2438584" y="799505"/>
                    <a:pt x="2482958" y="789701"/>
                    <a:pt x="2526816" y="780414"/>
                  </a:cubicBezTo>
                  <a:cubicBezTo>
                    <a:pt x="2550035" y="775254"/>
                    <a:pt x="2563967" y="781962"/>
                    <a:pt x="2575834" y="803117"/>
                  </a:cubicBezTo>
                  <a:cubicBezTo>
                    <a:pt x="2582026" y="814468"/>
                    <a:pt x="2587186" y="826336"/>
                    <a:pt x="2591313" y="838719"/>
                  </a:cubicBezTo>
                  <a:cubicBezTo>
                    <a:pt x="2600085" y="867098"/>
                    <a:pt x="2595441" y="880514"/>
                    <a:pt x="2570158" y="896509"/>
                  </a:cubicBezTo>
                  <a:cubicBezTo>
                    <a:pt x="2534040" y="919212"/>
                    <a:pt x="2498437" y="942947"/>
                    <a:pt x="2461287" y="964102"/>
                  </a:cubicBezTo>
                  <a:cubicBezTo>
                    <a:pt x="2440132" y="976485"/>
                    <a:pt x="2434456" y="992997"/>
                    <a:pt x="2438068" y="1014668"/>
                  </a:cubicBezTo>
                  <a:cubicBezTo>
                    <a:pt x="2441164" y="1034791"/>
                    <a:pt x="2446840" y="1054398"/>
                    <a:pt x="2454063" y="1073489"/>
                  </a:cubicBezTo>
                  <a:cubicBezTo>
                    <a:pt x="2460771" y="1091032"/>
                    <a:pt x="2472638" y="1100320"/>
                    <a:pt x="2492762" y="1100836"/>
                  </a:cubicBezTo>
                  <a:cubicBezTo>
                    <a:pt x="2538168" y="1101352"/>
                    <a:pt x="2583058" y="1104448"/>
                    <a:pt x="2628464" y="1105996"/>
                  </a:cubicBezTo>
                  <a:cubicBezTo>
                    <a:pt x="2653230" y="1107028"/>
                    <a:pt x="2665614" y="1116831"/>
                    <a:pt x="2672322" y="1140566"/>
                  </a:cubicBezTo>
                  <a:cubicBezTo>
                    <a:pt x="2676449" y="1153982"/>
                    <a:pt x="2677998" y="1167913"/>
                    <a:pt x="2677998" y="1182360"/>
                  </a:cubicBezTo>
                  <a:cubicBezTo>
                    <a:pt x="2677998" y="1210223"/>
                    <a:pt x="2670258" y="1221575"/>
                    <a:pt x="2644459" y="1229830"/>
                  </a:cubicBezTo>
                  <a:cubicBezTo>
                    <a:pt x="2603697" y="1242730"/>
                    <a:pt x="2562934" y="1255113"/>
                    <a:pt x="2522172" y="1267497"/>
                  </a:cubicBezTo>
                  <a:cubicBezTo>
                    <a:pt x="2492762" y="1276268"/>
                    <a:pt x="2485022" y="1285556"/>
                    <a:pt x="2483990" y="1315998"/>
                  </a:cubicBezTo>
                  <a:cubicBezTo>
                    <a:pt x="2483474" y="1337153"/>
                    <a:pt x="2481926" y="1358824"/>
                    <a:pt x="2486570" y="1379980"/>
                  </a:cubicBezTo>
                  <a:cubicBezTo>
                    <a:pt x="2489666" y="1394427"/>
                    <a:pt x="2498437" y="1403199"/>
                    <a:pt x="2512885" y="1407842"/>
                  </a:cubicBezTo>
                  <a:cubicBezTo>
                    <a:pt x="2555711" y="1420742"/>
                    <a:pt x="2598537" y="1433641"/>
                    <a:pt x="2641363" y="1447057"/>
                  </a:cubicBezTo>
                  <a:cubicBezTo>
                    <a:pt x="2671290" y="1456344"/>
                    <a:pt x="2678514" y="1466664"/>
                    <a:pt x="2677998" y="1498138"/>
                  </a:cubicBezTo>
                  <a:cubicBezTo>
                    <a:pt x="2677998" y="1501234"/>
                    <a:pt x="2677998" y="1504330"/>
                    <a:pt x="2677998" y="1507426"/>
                  </a:cubicBezTo>
                  <a:cubicBezTo>
                    <a:pt x="2675934" y="1555928"/>
                    <a:pt x="2660454" y="1571407"/>
                    <a:pt x="2611952" y="1572955"/>
                  </a:cubicBezTo>
                  <a:cubicBezTo>
                    <a:pt x="2571190" y="1573987"/>
                    <a:pt x="2530944" y="1576051"/>
                    <a:pt x="2490182" y="1576567"/>
                  </a:cubicBezTo>
                  <a:cubicBezTo>
                    <a:pt x="2474702" y="1577083"/>
                    <a:pt x="2463867" y="1583791"/>
                    <a:pt x="2457675" y="1596690"/>
                  </a:cubicBezTo>
                  <a:cubicBezTo>
                    <a:pt x="2446324" y="1620941"/>
                    <a:pt x="2439100" y="1646224"/>
                    <a:pt x="2437036" y="1673055"/>
                  </a:cubicBezTo>
                  <a:cubicBezTo>
                    <a:pt x="2435488" y="1690082"/>
                    <a:pt x="2442712" y="1701434"/>
                    <a:pt x="2457159" y="1710205"/>
                  </a:cubicBezTo>
                  <a:cubicBezTo>
                    <a:pt x="2493278" y="1732392"/>
                    <a:pt x="2528880" y="1754579"/>
                    <a:pt x="2564483" y="1777282"/>
                  </a:cubicBezTo>
                  <a:cubicBezTo>
                    <a:pt x="2596989" y="1797405"/>
                    <a:pt x="2601117" y="1809789"/>
                    <a:pt x="2588733" y="1845907"/>
                  </a:cubicBezTo>
                  <a:cubicBezTo>
                    <a:pt x="2584606" y="1858291"/>
                    <a:pt x="2578930" y="1870158"/>
                    <a:pt x="2571706" y="1880994"/>
                  </a:cubicBezTo>
                  <a:cubicBezTo>
                    <a:pt x="2564998" y="1890797"/>
                    <a:pt x="2554163" y="1897505"/>
                    <a:pt x="2538684" y="1897505"/>
                  </a:cubicBezTo>
                  <a:close/>
                  <a:moveTo>
                    <a:pt x="1338521" y="2312867"/>
                  </a:moveTo>
                  <a:cubicBezTo>
                    <a:pt x="1869461" y="2314931"/>
                    <a:pt x="2317329" y="1887701"/>
                    <a:pt x="2316814" y="1335605"/>
                  </a:cubicBezTo>
                  <a:cubicBezTo>
                    <a:pt x="2316298" y="792797"/>
                    <a:pt x="1880813" y="359892"/>
                    <a:pt x="1340068" y="359376"/>
                  </a:cubicBezTo>
                  <a:cubicBezTo>
                    <a:pt x="796228" y="358860"/>
                    <a:pt x="363839" y="794861"/>
                    <a:pt x="361775" y="1331994"/>
                  </a:cubicBezTo>
                  <a:cubicBezTo>
                    <a:pt x="359711" y="1882026"/>
                    <a:pt x="806032" y="2314415"/>
                    <a:pt x="1338521" y="2312867"/>
                  </a:cubicBezTo>
                  <a:close/>
                </a:path>
              </a:pathLst>
            </a:custGeom>
            <a:solidFill>
              <a:schemeClr val="accent2"/>
            </a:solidFill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FA869C6-5122-3FD0-FEEC-0D3BDE46BD2A}"/>
              </a:ext>
            </a:extLst>
          </p:cNvPr>
          <p:cNvSpPr/>
          <p:nvPr/>
        </p:nvSpPr>
        <p:spPr>
          <a:xfrm rot="17351654">
            <a:off x="2367560" y="4809613"/>
            <a:ext cx="428234" cy="1045153"/>
          </a:xfrm>
          <a:custGeom>
            <a:avLst/>
            <a:gdLst>
              <a:gd name="connsiteX0" fmla="*/ 0 w 428234"/>
              <a:gd name="connsiteY0" fmla="*/ 181070 h 1045153"/>
              <a:gd name="connsiteX1" fmla="*/ 105021 w 428234"/>
              <a:gd name="connsiteY1" fmla="*/ 0 h 1045153"/>
              <a:gd name="connsiteX2" fmla="*/ 210041 w 428234"/>
              <a:gd name="connsiteY2" fmla="*/ 181070 h 1045153"/>
              <a:gd name="connsiteX3" fmla="*/ 126242 w 428234"/>
              <a:gd name="connsiteY3" fmla="*/ 181070 h 1045153"/>
              <a:gd name="connsiteX4" fmla="*/ 132696 w 428234"/>
              <a:gd name="connsiteY4" fmla="*/ 243601 h 1045153"/>
              <a:gd name="connsiteX5" fmla="*/ 428234 w 428234"/>
              <a:gd name="connsiteY5" fmla="*/ 1011958 h 1045153"/>
              <a:gd name="connsiteX6" fmla="*/ 379544 w 428234"/>
              <a:gd name="connsiteY6" fmla="*/ 1045153 h 1045153"/>
              <a:gd name="connsiteX7" fmla="*/ 74311 w 428234"/>
              <a:gd name="connsiteY7" fmla="*/ 251592 h 1045153"/>
              <a:gd name="connsiteX8" fmla="*/ 67033 w 428234"/>
              <a:gd name="connsiteY8" fmla="*/ 181070 h 1045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28234" h="1045153">
                <a:moveTo>
                  <a:pt x="0" y="181070"/>
                </a:moveTo>
                <a:lnTo>
                  <a:pt x="105021" y="0"/>
                </a:lnTo>
                <a:lnTo>
                  <a:pt x="210041" y="181070"/>
                </a:lnTo>
                <a:lnTo>
                  <a:pt x="126242" y="181070"/>
                </a:lnTo>
                <a:lnTo>
                  <a:pt x="132696" y="243601"/>
                </a:lnTo>
                <a:cubicBezTo>
                  <a:pt x="170332" y="518604"/>
                  <a:pt x="271275" y="781724"/>
                  <a:pt x="428234" y="1011958"/>
                </a:cubicBezTo>
                <a:lnTo>
                  <a:pt x="379544" y="1045153"/>
                </a:lnTo>
                <a:cubicBezTo>
                  <a:pt x="217436" y="807367"/>
                  <a:pt x="113182" y="535616"/>
                  <a:pt x="74311" y="251592"/>
                </a:cubicBezTo>
                <a:lnTo>
                  <a:pt x="67033" y="18107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FF56445-42BF-748D-9CCC-76887C2F8ADD}"/>
              </a:ext>
            </a:extLst>
          </p:cNvPr>
          <p:cNvGrpSpPr/>
          <p:nvPr/>
        </p:nvGrpSpPr>
        <p:grpSpPr>
          <a:xfrm>
            <a:off x="661849" y="1635658"/>
            <a:ext cx="3924909" cy="3743617"/>
            <a:chOff x="661849" y="2036077"/>
            <a:chExt cx="3924909" cy="3743617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32457FF3-3493-0575-51FB-F9EFA1834D54}"/>
                </a:ext>
              </a:extLst>
            </p:cNvPr>
            <p:cNvSpPr/>
            <p:nvPr/>
          </p:nvSpPr>
          <p:spPr>
            <a:xfrm rot="5400000">
              <a:off x="1916500" y="1727617"/>
              <a:ext cx="428234" cy="1045153"/>
            </a:xfrm>
            <a:custGeom>
              <a:avLst/>
              <a:gdLst>
                <a:gd name="connsiteX0" fmla="*/ 0 w 428234"/>
                <a:gd name="connsiteY0" fmla="*/ 181070 h 1045153"/>
                <a:gd name="connsiteX1" fmla="*/ 105021 w 428234"/>
                <a:gd name="connsiteY1" fmla="*/ 0 h 1045153"/>
                <a:gd name="connsiteX2" fmla="*/ 210041 w 428234"/>
                <a:gd name="connsiteY2" fmla="*/ 181070 h 1045153"/>
                <a:gd name="connsiteX3" fmla="*/ 126242 w 428234"/>
                <a:gd name="connsiteY3" fmla="*/ 181070 h 1045153"/>
                <a:gd name="connsiteX4" fmla="*/ 132696 w 428234"/>
                <a:gd name="connsiteY4" fmla="*/ 243601 h 1045153"/>
                <a:gd name="connsiteX5" fmla="*/ 428234 w 428234"/>
                <a:gd name="connsiteY5" fmla="*/ 1011958 h 1045153"/>
                <a:gd name="connsiteX6" fmla="*/ 379544 w 428234"/>
                <a:gd name="connsiteY6" fmla="*/ 1045153 h 1045153"/>
                <a:gd name="connsiteX7" fmla="*/ 74311 w 428234"/>
                <a:gd name="connsiteY7" fmla="*/ 251592 h 1045153"/>
                <a:gd name="connsiteX8" fmla="*/ 67033 w 428234"/>
                <a:gd name="connsiteY8" fmla="*/ 181070 h 1045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8234" h="1045153">
                  <a:moveTo>
                    <a:pt x="0" y="181070"/>
                  </a:moveTo>
                  <a:lnTo>
                    <a:pt x="105021" y="0"/>
                  </a:lnTo>
                  <a:lnTo>
                    <a:pt x="210041" y="181070"/>
                  </a:lnTo>
                  <a:lnTo>
                    <a:pt x="126242" y="181070"/>
                  </a:lnTo>
                  <a:lnTo>
                    <a:pt x="132696" y="243601"/>
                  </a:lnTo>
                  <a:cubicBezTo>
                    <a:pt x="170332" y="518604"/>
                    <a:pt x="271275" y="781724"/>
                    <a:pt x="428234" y="1011958"/>
                  </a:cubicBezTo>
                  <a:lnTo>
                    <a:pt x="379544" y="1045153"/>
                  </a:lnTo>
                  <a:cubicBezTo>
                    <a:pt x="217436" y="807367"/>
                    <a:pt x="113182" y="535616"/>
                    <a:pt x="74311" y="251592"/>
                  </a:cubicBezTo>
                  <a:lnTo>
                    <a:pt x="67033" y="18107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2CD8CC45-8EB6-F0DD-49AC-305E420541AC}"/>
                </a:ext>
              </a:extLst>
            </p:cNvPr>
            <p:cNvSpPr/>
            <p:nvPr/>
          </p:nvSpPr>
          <p:spPr>
            <a:xfrm rot="7956445">
              <a:off x="3190336" y="1806627"/>
              <a:ext cx="428234" cy="1045153"/>
            </a:xfrm>
            <a:custGeom>
              <a:avLst/>
              <a:gdLst>
                <a:gd name="connsiteX0" fmla="*/ 0 w 428234"/>
                <a:gd name="connsiteY0" fmla="*/ 181070 h 1045153"/>
                <a:gd name="connsiteX1" fmla="*/ 105021 w 428234"/>
                <a:gd name="connsiteY1" fmla="*/ 0 h 1045153"/>
                <a:gd name="connsiteX2" fmla="*/ 210041 w 428234"/>
                <a:gd name="connsiteY2" fmla="*/ 181070 h 1045153"/>
                <a:gd name="connsiteX3" fmla="*/ 126242 w 428234"/>
                <a:gd name="connsiteY3" fmla="*/ 181070 h 1045153"/>
                <a:gd name="connsiteX4" fmla="*/ 132696 w 428234"/>
                <a:gd name="connsiteY4" fmla="*/ 243601 h 1045153"/>
                <a:gd name="connsiteX5" fmla="*/ 428234 w 428234"/>
                <a:gd name="connsiteY5" fmla="*/ 1011958 h 1045153"/>
                <a:gd name="connsiteX6" fmla="*/ 379544 w 428234"/>
                <a:gd name="connsiteY6" fmla="*/ 1045153 h 1045153"/>
                <a:gd name="connsiteX7" fmla="*/ 74311 w 428234"/>
                <a:gd name="connsiteY7" fmla="*/ 251592 h 1045153"/>
                <a:gd name="connsiteX8" fmla="*/ 67033 w 428234"/>
                <a:gd name="connsiteY8" fmla="*/ 181070 h 1045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8234" h="1045153">
                  <a:moveTo>
                    <a:pt x="0" y="181070"/>
                  </a:moveTo>
                  <a:lnTo>
                    <a:pt x="105021" y="0"/>
                  </a:lnTo>
                  <a:lnTo>
                    <a:pt x="210041" y="181070"/>
                  </a:lnTo>
                  <a:lnTo>
                    <a:pt x="126242" y="181070"/>
                  </a:lnTo>
                  <a:lnTo>
                    <a:pt x="132696" y="243601"/>
                  </a:lnTo>
                  <a:cubicBezTo>
                    <a:pt x="170332" y="518604"/>
                    <a:pt x="271275" y="781724"/>
                    <a:pt x="428234" y="1011958"/>
                  </a:cubicBezTo>
                  <a:lnTo>
                    <a:pt x="379544" y="1045153"/>
                  </a:lnTo>
                  <a:cubicBezTo>
                    <a:pt x="217436" y="807367"/>
                    <a:pt x="113182" y="535616"/>
                    <a:pt x="74311" y="251592"/>
                  </a:cubicBezTo>
                  <a:lnTo>
                    <a:pt x="67033" y="18107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716FB595-FAD3-BB0C-8EEE-22E47D947B04}"/>
                </a:ext>
              </a:extLst>
            </p:cNvPr>
            <p:cNvSpPr/>
            <p:nvPr/>
          </p:nvSpPr>
          <p:spPr>
            <a:xfrm rot="10333252">
              <a:off x="4052300" y="2679658"/>
              <a:ext cx="428234" cy="1045153"/>
            </a:xfrm>
            <a:custGeom>
              <a:avLst/>
              <a:gdLst>
                <a:gd name="connsiteX0" fmla="*/ 0 w 428234"/>
                <a:gd name="connsiteY0" fmla="*/ 181070 h 1045153"/>
                <a:gd name="connsiteX1" fmla="*/ 105021 w 428234"/>
                <a:gd name="connsiteY1" fmla="*/ 0 h 1045153"/>
                <a:gd name="connsiteX2" fmla="*/ 210041 w 428234"/>
                <a:gd name="connsiteY2" fmla="*/ 181070 h 1045153"/>
                <a:gd name="connsiteX3" fmla="*/ 126242 w 428234"/>
                <a:gd name="connsiteY3" fmla="*/ 181070 h 1045153"/>
                <a:gd name="connsiteX4" fmla="*/ 132696 w 428234"/>
                <a:gd name="connsiteY4" fmla="*/ 243601 h 1045153"/>
                <a:gd name="connsiteX5" fmla="*/ 428234 w 428234"/>
                <a:gd name="connsiteY5" fmla="*/ 1011958 h 1045153"/>
                <a:gd name="connsiteX6" fmla="*/ 379544 w 428234"/>
                <a:gd name="connsiteY6" fmla="*/ 1045153 h 1045153"/>
                <a:gd name="connsiteX7" fmla="*/ 74311 w 428234"/>
                <a:gd name="connsiteY7" fmla="*/ 251592 h 1045153"/>
                <a:gd name="connsiteX8" fmla="*/ 67033 w 428234"/>
                <a:gd name="connsiteY8" fmla="*/ 181070 h 1045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8234" h="1045153">
                  <a:moveTo>
                    <a:pt x="0" y="181070"/>
                  </a:moveTo>
                  <a:lnTo>
                    <a:pt x="105021" y="0"/>
                  </a:lnTo>
                  <a:lnTo>
                    <a:pt x="210041" y="181070"/>
                  </a:lnTo>
                  <a:lnTo>
                    <a:pt x="126242" y="181070"/>
                  </a:lnTo>
                  <a:lnTo>
                    <a:pt x="132696" y="243601"/>
                  </a:lnTo>
                  <a:cubicBezTo>
                    <a:pt x="170332" y="518604"/>
                    <a:pt x="271275" y="781724"/>
                    <a:pt x="428234" y="1011958"/>
                  </a:cubicBezTo>
                  <a:lnTo>
                    <a:pt x="379544" y="1045153"/>
                  </a:lnTo>
                  <a:cubicBezTo>
                    <a:pt x="217436" y="807367"/>
                    <a:pt x="113182" y="535616"/>
                    <a:pt x="74311" y="251592"/>
                  </a:cubicBezTo>
                  <a:lnTo>
                    <a:pt x="67033" y="18107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B9E5001B-2D7E-5486-A169-47FF59C5861B}"/>
                </a:ext>
              </a:extLst>
            </p:cNvPr>
            <p:cNvSpPr/>
            <p:nvPr/>
          </p:nvSpPr>
          <p:spPr>
            <a:xfrm rot="12756745">
              <a:off x="4158524" y="3918007"/>
              <a:ext cx="428234" cy="1045153"/>
            </a:xfrm>
            <a:custGeom>
              <a:avLst/>
              <a:gdLst>
                <a:gd name="connsiteX0" fmla="*/ 0 w 428234"/>
                <a:gd name="connsiteY0" fmla="*/ 181070 h 1045153"/>
                <a:gd name="connsiteX1" fmla="*/ 105021 w 428234"/>
                <a:gd name="connsiteY1" fmla="*/ 0 h 1045153"/>
                <a:gd name="connsiteX2" fmla="*/ 210041 w 428234"/>
                <a:gd name="connsiteY2" fmla="*/ 181070 h 1045153"/>
                <a:gd name="connsiteX3" fmla="*/ 126242 w 428234"/>
                <a:gd name="connsiteY3" fmla="*/ 181070 h 1045153"/>
                <a:gd name="connsiteX4" fmla="*/ 132696 w 428234"/>
                <a:gd name="connsiteY4" fmla="*/ 243601 h 1045153"/>
                <a:gd name="connsiteX5" fmla="*/ 428234 w 428234"/>
                <a:gd name="connsiteY5" fmla="*/ 1011958 h 1045153"/>
                <a:gd name="connsiteX6" fmla="*/ 379544 w 428234"/>
                <a:gd name="connsiteY6" fmla="*/ 1045153 h 1045153"/>
                <a:gd name="connsiteX7" fmla="*/ 74311 w 428234"/>
                <a:gd name="connsiteY7" fmla="*/ 251592 h 1045153"/>
                <a:gd name="connsiteX8" fmla="*/ 67033 w 428234"/>
                <a:gd name="connsiteY8" fmla="*/ 181070 h 1045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8234" h="1045153">
                  <a:moveTo>
                    <a:pt x="0" y="181070"/>
                  </a:moveTo>
                  <a:lnTo>
                    <a:pt x="105021" y="0"/>
                  </a:lnTo>
                  <a:lnTo>
                    <a:pt x="210041" y="181070"/>
                  </a:lnTo>
                  <a:lnTo>
                    <a:pt x="126242" y="181070"/>
                  </a:lnTo>
                  <a:lnTo>
                    <a:pt x="132696" y="243601"/>
                  </a:lnTo>
                  <a:cubicBezTo>
                    <a:pt x="170332" y="518604"/>
                    <a:pt x="271275" y="781724"/>
                    <a:pt x="428234" y="1011958"/>
                  </a:cubicBezTo>
                  <a:lnTo>
                    <a:pt x="379544" y="1045153"/>
                  </a:lnTo>
                  <a:cubicBezTo>
                    <a:pt x="217436" y="807367"/>
                    <a:pt x="113182" y="535616"/>
                    <a:pt x="74311" y="251592"/>
                  </a:cubicBezTo>
                  <a:lnTo>
                    <a:pt x="67033" y="18107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27DAC30C-DA35-04F1-B8D2-B666159E0AF2}"/>
                </a:ext>
              </a:extLst>
            </p:cNvPr>
            <p:cNvSpPr/>
            <p:nvPr/>
          </p:nvSpPr>
          <p:spPr>
            <a:xfrm rot="19908099">
              <a:off x="1190513" y="4734541"/>
              <a:ext cx="428234" cy="1045153"/>
            </a:xfrm>
            <a:custGeom>
              <a:avLst/>
              <a:gdLst>
                <a:gd name="connsiteX0" fmla="*/ 0 w 428234"/>
                <a:gd name="connsiteY0" fmla="*/ 181070 h 1045153"/>
                <a:gd name="connsiteX1" fmla="*/ 105021 w 428234"/>
                <a:gd name="connsiteY1" fmla="*/ 0 h 1045153"/>
                <a:gd name="connsiteX2" fmla="*/ 210041 w 428234"/>
                <a:gd name="connsiteY2" fmla="*/ 181070 h 1045153"/>
                <a:gd name="connsiteX3" fmla="*/ 126242 w 428234"/>
                <a:gd name="connsiteY3" fmla="*/ 181070 h 1045153"/>
                <a:gd name="connsiteX4" fmla="*/ 132696 w 428234"/>
                <a:gd name="connsiteY4" fmla="*/ 243601 h 1045153"/>
                <a:gd name="connsiteX5" fmla="*/ 428234 w 428234"/>
                <a:gd name="connsiteY5" fmla="*/ 1011958 h 1045153"/>
                <a:gd name="connsiteX6" fmla="*/ 379544 w 428234"/>
                <a:gd name="connsiteY6" fmla="*/ 1045153 h 1045153"/>
                <a:gd name="connsiteX7" fmla="*/ 74311 w 428234"/>
                <a:gd name="connsiteY7" fmla="*/ 251592 h 1045153"/>
                <a:gd name="connsiteX8" fmla="*/ 67033 w 428234"/>
                <a:gd name="connsiteY8" fmla="*/ 181070 h 1045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8234" h="1045153">
                  <a:moveTo>
                    <a:pt x="0" y="181070"/>
                  </a:moveTo>
                  <a:lnTo>
                    <a:pt x="105021" y="0"/>
                  </a:lnTo>
                  <a:lnTo>
                    <a:pt x="210041" y="181070"/>
                  </a:lnTo>
                  <a:lnTo>
                    <a:pt x="126242" y="181070"/>
                  </a:lnTo>
                  <a:lnTo>
                    <a:pt x="132696" y="243601"/>
                  </a:lnTo>
                  <a:cubicBezTo>
                    <a:pt x="170332" y="518604"/>
                    <a:pt x="271275" y="781724"/>
                    <a:pt x="428234" y="1011958"/>
                  </a:cubicBezTo>
                  <a:lnTo>
                    <a:pt x="379544" y="1045153"/>
                  </a:lnTo>
                  <a:cubicBezTo>
                    <a:pt x="217436" y="807367"/>
                    <a:pt x="113182" y="535616"/>
                    <a:pt x="74311" y="251592"/>
                  </a:cubicBezTo>
                  <a:lnTo>
                    <a:pt x="67033" y="18107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CD3D4496-9F98-58A3-E810-79DD9FDB8953}"/>
                </a:ext>
              </a:extLst>
            </p:cNvPr>
            <p:cNvSpPr/>
            <p:nvPr/>
          </p:nvSpPr>
          <p:spPr>
            <a:xfrm rot="684906">
              <a:off x="663494" y="3626653"/>
              <a:ext cx="428234" cy="1045153"/>
            </a:xfrm>
            <a:custGeom>
              <a:avLst/>
              <a:gdLst>
                <a:gd name="connsiteX0" fmla="*/ 0 w 428234"/>
                <a:gd name="connsiteY0" fmla="*/ 181070 h 1045153"/>
                <a:gd name="connsiteX1" fmla="*/ 105021 w 428234"/>
                <a:gd name="connsiteY1" fmla="*/ 0 h 1045153"/>
                <a:gd name="connsiteX2" fmla="*/ 210041 w 428234"/>
                <a:gd name="connsiteY2" fmla="*/ 181070 h 1045153"/>
                <a:gd name="connsiteX3" fmla="*/ 126242 w 428234"/>
                <a:gd name="connsiteY3" fmla="*/ 181070 h 1045153"/>
                <a:gd name="connsiteX4" fmla="*/ 132696 w 428234"/>
                <a:gd name="connsiteY4" fmla="*/ 243601 h 1045153"/>
                <a:gd name="connsiteX5" fmla="*/ 428234 w 428234"/>
                <a:gd name="connsiteY5" fmla="*/ 1011958 h 1045153"/>
                <a:gd name="connsiteX6" fmla="*/ 379544 w 428234"/>
                <a:gd name="connsiteY6" fmla="*/ 1045153 h 1045153"/>
                <a:gd name="connsiteX7" fmla="*/ 74311 w 428234"/>
                <a:gd name="connsiteY7" fmla="*/ 251592 h 1045153"/>
                <a:gd name="connsiteX8" fmla="*/ 67033 w 428234"/>
                <a:gd name="connsiteY8" fmla="*/ 181070 h 1045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8234" h="1045153">
                  <a:moveTo>
                    <a:pt x="0" y="181070"/>
                  </a:moveTo>
                  <a:lnTo>
                    <a:pt x="105021" y="0"/>
                  </a:lnTo>
                  <a:lnTo>
                    <a:pt x="210041" y="181070"/>
                  </a:lnTo>
                  <a:lnTo>
                    <a:pt x="126242" y="181070"/>
                  </a:lnTo>
                  <a:lnTo>
                    <a:pt x="132696" y="243601"/>
                  </a:lnTo>
                  <a:cubicBezTo>
                    <a:pt x="170332" y="518604"/>
                    <a:pt x="271275" y="781724"/>
                    <a:pt x="428234" y="1011958"/>
                  </a:cubicBezTo>
                  <a:lnTo>
                    <a:pt x="379544" y="1045153"/>
                  </a:lnTo>
                  <a:cubicBezTo>
                    <a:pt x="217436" y="807367"/>
                    <a:pt x="113182" y="535616"/>
                    <a:pt x="74311" y="251592"/>
                  </a:cubicBezTo>
                  <a:lnTo>
                    <a:pt x="67033" y="18107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EFBBEB2C-D79F-9D25-6A76-4BFF6CC9B44B}"/>
                </a:ext>
              </a:extLst>
            </p:cNvPr>
            <p:cNvSpPr/>
            <p:nvPr/>
          </p:nvSpPr>
          <p:spPr>
            <a:xfrm rot="3108399">
              <a:off x="970309" y="2422221"/>
              <a:ext cx="428234" cy="1045153"/>
            </a:xfrm>
            <a:custGeom>
              <a:avLst/>
              <a:gdLst>
                <a:gd name="connsiteX0" fmla="*/ 0 w 428234"/>
                <a:gd name="connsiteY0" fmla="*/ 181070 h 1045153"/>
                <a:gd name="connsiteX1" fmla="*/ 105021 w 428234"/>
                <a:gd name="connsiteY1" fmla="*/ 0 h 1045153"/>
                <a:gd name="connsiteX2" fmla="*/ 210041 w 428234"/>
                <a:gd name="connsiteY2" fmla="*/ 181070 h 1045153"/>
                <a:gd name="connsiteX3" fmla="*/ 126242 w 428234"/>
                <a:gd name="connsiteY3" fmla="*/ 181070 h 1045153"/>
                <a:gd name="connsiteX4" fmla="*/ 132696 w 428234"/>
                <a:gd name="connsiteY4" fmla="*/ 243601 h 1045153"/>
                <a:gd name="connsiteX5" fmla="*/ 428234 w 428234"/>
                <a:gd name="connsiteY5" fmla="*/ 1011958 h 1045153"/>
                <a:gd name="connsiteX6" fmla="*/ 379544 w 428234"/>
                <a:gd name="connsiteY6" fmla="*/ 1045153 h 1045153"/>
                <a:gd name="connsiteX7" fmla="*/ 74311 w 428234"/>
                <a:gd name="connsiteY7" fmla="*/ 251592 h 1045153"/>
                <a:gd name="connsiteX8" fmla="*/ 67033 w 428234"/>
                <a:gd name="connsiteY8" fmla="*/ 181070 h 1045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8234" h="1045153">
                  <a:moveTo>
                    <a:pt x="0" y="181070"/>
                  </a:moveTo>
                  <a:lnTo>
                    <a:pt x="105021" y="0"/>
                  </a:lnTo>
                  <a:lnTo>
                    <a:pt x="210041" y="181070"/>
                  </a:lnTo>
                  <a:lnTo>
                    <a:pt x="126242" y="181070"/>
                  </a:lnTo>
                  <a:lnTo>
                    <a:pt x="132696" y="243601"/>
                  </a:lnTo>
                  <a:cubicBezTo>
                    <a:pt x="170332" y="518604"/>
                    <a:pt x="271275" y="781724"/>
                    <a:pt x="428234" y="1011958"/>
                  </a:cubicBezTo>
                  <a:lnTo>
                    <a:pt x="379544" y="1045153"/>
                  </a:lnTo>
                  <a:cubicBezTo>
                    <a:pt x="217436" y="807367"/>
                    <a:pt x="113182" y="535616"/>
                    <a:pt x="74311" y="251592"/>
                  </a:cubicBezTo>
                  <a:lnTo>
                    <a:pt x="67033" y="18107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EB17DD53-2032-3DD2-D4C6-6D7D0BBC291D}"/>
                </a:ext>
              </a:extLst>
            </p:cNvPr>
            <p:cNvSpPr/>
            <p:nvPr/>
          </p:nvSpPr>
          <p:spPr>
            <a:xfrm rot="14990261">
              <a:off x="3487945" y="4889157"/>
              <a:ext cx="428234" cy="1045153"/>
            </a:xfrm>
            <a:custGeom>
              <a:avLst/>
              <a:gdLst>
                <a:gd name="connsiteX0" fmla="*/ 0 w 428234"/>
                <a:gd name="connsiteY0" fmla="*/ 181070 h 1045153"/>
                <a:gd name="connsiteX1" fmla="*/ 105021 w 428234"/>
                <a:gd name="connsiteY1" fmla="*/ 0 h 1045153"/>
                <a:gd name="connsiteX2" fmla="*/ 210041 w 428234"/>
                <a:gd name="connsiteY2" fmla="*/ 181070 h 1045153"/>
                <a:gd name="connsiteX3" fmla="*/ 126242 w 428234"/>
                <a:gd name="connsiteY3" fmla="*/ 181070 h 1045153"/>
                <a:gd name="connsiteX4" fmla="*/ 132696 w 428234"/>
                <a:gd name="connsiteY4" fmla="*/ 243601 h 1045153"/>
                <a:gd name="connsiteX5" fmla="*/ 428234 w 428234"/>
                <a:gd name="connsiteY5" fmla="*/ 1011958 h 1045153"/>
                <a:gd name="connsiteX6" fmla="*/ 379544 w 428234"/>
                <a:gd name="connsiteY6" fmla="*/ 1045153 h 1045153"/>
                <a:gd name="connsiteX7" fmla="*/ 74311 w 428234"/>
                <a:gd name="connsiteY7" fmla="*/ 251592 h 1045153"/>
                <a:gd name="connsiteX8" fmla="*/ 67033 w 428234"/>
                <a:gd name="connsiteY8" fmla="*/ 181070 h 1045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8234" h="1045153">
                  <a:moveTo>
                    <a:pt x="0" y="181070"/>
                  </a:moveTo>
                  <a:lnTo>
                    <a:pt x="105021" y="0"/>
                  </a:lnTo>
                  <a:lnTo>
                    <a:pt x="210041" y="181070"/>
                  </a:lnTo>
                  <a:lnTo>
                    <a:pt x="126242" y="181070"/>
                  </a:lnTo>
                  <a:lnTo>
                    <a:pt x="132696" y="243601"/>
                  </a:lnTo>
                  <a:cubicBezTo>
                    <a:pt x="170332" y="518604"/>
                    <a:pt x="271275" y="781724"/>
                    <a:pt x="428234" y="1011958"/>
                  </a:cubicBezTo>
                  <a:lnTo>
                    <a:pt x="379544" y="1045153"/>
                  </a:lnTo>
                  <a:cubicBezTo>
                    <a:pt x="217436" y="807367"/>
                    <a:pt x="113182" y="535616"/>
                    <a:pt x="74311" y="251592"/>
                  </a:cubicBezTo>
                  <a:lnTo>
                    <a:pt x="67033" y="18107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4" name="Block Arc 33">
            <a:extLst>
              <a:ext uri="{FF2B5EF4-FFF2-40B4-BE49-F238E27FC236}">
                <a16:creationId xmlns:a16="http://schemas.microsoft.com/office/drawing/2014/main" id="{79A2A1B2-F6B5-3F56-133D-E28ABDF0E630}"/>
              </a:ext>
            </a:extLst>
          </p:cNvPr>
          <p:cNvSpPr/>
          <p:nvPr/>
        </p:nvSpPr>
        <p:spPr>
          <a:xfrm>
            <a:off x="425274" y="1370576"/>
            <a:ext cx="4353564" cy="4353564"/>
          </a:xfrm>
          <a:prstGeom prst="blockArc">
            <a:avLst>
              <a:gd name="adj1" fmla="val 17815334"/>
              <a:gd name="adj2" fmla="val 3714651"/>
              <a:gd name="adj3" fmla="val 1933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C6A71C42-B94F-1E20-2B8A-9C5978CEFD9D}"/>
              </a:ext>
            </a:extLst>
          </p:cNvPr>
          <p:cNvSpPr/>
          <p:nvPr/>
        </p:nvSpPr>
        <p:spPr>
          <a:xfrm>
            <a:off x="4372641" y="1874498"/>
            <a:ext cx="7143185" cy="534154"/>
          </a:xfrm>
          <a:custGeom>
            <a:avLst/>
            <a:gdLst>
              <a:gd name="connsiteX0" fmla="*/ 0 w 2227153"/>
              <a:gd name="connsiteY0" fmla="*/ 552261 h 552261"/>
              <a:gd name="connsiteX1" fmla="*/ 832919 w 2227153"/>
              <a:gd name="connsiteY1" fmla="*/ 27160 h 552261"/>
              <a:gd name="connsiteX2" fmla="*/ 2227153 w 2227153"/>
              <a:gd name="connsiteY2" fmla="*/ 0 h 552261"/>
              <a:gd name="connsiteX3" fmla="*/ 2227153 w 2227153"/>
              <a:gd name="connsiteY3" fmla="*/ 0 h 552261"/>
              <a:gd name="connsiteX0" fmla="*/ 0 w 2227153"/>
              <a:gd name="connsiteY0" fmla="*/ 552261 h 552261"/>
              <a:gd name="connsiteX1" fmla="*/ 832919 w 2227153"/>
              <a:gd name="connsiteY1" fmla="*/ 27160 h 552261"/>
              <a:gd name="connsiteX2" fmla="*/ 2227153 w 2227153"/>
              <a:gd name="connsiteY2" fmla="*/ 0 h 552261"/>
              <a:gd name="connsiteX3" fmla="*/ 2227153 w 2227153"/>
              <a:gd name="connsiteY3" fmla="*/ 36214 h 552261"/>
              <a:gd name="connsiteX0" fmla="*/ 0 w 2227153"/>
              <a:gd name="connsiteY0" fmla="*/ 552261 h 552261"/>
              <a:gd name="connsiteX1" fmla="*/ 832919 w 2227153"/>
              <a:gd name="connsiteY1" fmla="*/ 27160 h 552261"/>
              <a:gd name="connsiteX2" fmla="*/ 2227153 w 2227153"/>
              <a:gd name="connsiteY2" fmla="*/ 0 h 552261"/>
              <a:gd name="connsiteX0" fmla="*/ 0 w 2227153"/>
              <a:gd name="connsiteY0" fmla="*/ 534154 h 534154"/>
              <a:gd name="connsiteX1" fmla="*/ 832919 w 2227153"/>
              <a:gd name="connsiteY1" fmla="*/ 9053 h 534154"/>
              <a:gd name="connsiteX2" fmla="*/ 2227153 w 2227153"/>
              <a:gd name="connsiteY2" fmla="*/ 0 h 534154"/>
              <a:gd name="connsiteX0" fmla="*/ 0 w 6581870"/>
              <a:gd name="connsiteY0" fmla="*/ 552261 h 552261"/>
              <a:gd name="connsiteX1" fmla="*/ 832919 w 6581870"/>
              <a:gd name="connsiteY1" fmla="*/ 27160 h 552261"/>
              <a:gd name="connsiteX2" fmla="*/ 6581870 w 6581870"/>
              <a:gd name="connsiteY2" fmla="*/ 0 h 552261"/>
              <a:gd name="connsiteX0" fmla="*/ 0 w 6581870"/>
              <a:gd name="connsiteY0" fmla="*/ 534154 h 534154"/>
              <a:gd name="connsiteX1" fmla="*/ 832919 w 6581870"/>
              <a:gd name="connsiteY1" fmla="*/ 9053 h 534154"/>
              <a:gd name="connsiteX2" fmla="*/ 6581870 w 6581870"/>
              <a:gd name="connsiteY2" fmla="*/ 0 h 534154"/>
              <a:gd name="connsiteX0" fmla="*/ 0 w 7143185"/>
              <a:gd name="connsiteY0" fmla="*/ 534154 h 534154"/>
              <a:gd name="connsiteX1" fmla="*/ 832919 w 7143185"/>
              <a:gd name="connsiteY1" fmla="*/ 9053 h 534154"/>
              <a:gd name="connsiteX2" fmla="*/ 7143185 w 7143185"/>
              <a:gd name="connsiteY2" fmla="*/ 0 h 5341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143185" h="534154">
                <a:moveTo>
                  <a:pt x="0" y="534154"/>
                </a:moveTo>
                <a:lnTo>
                  <a:pt x="832919" y="9053"/>
                </a:lnTo>
                <a:lnTo>
                  <a:pt x="7143185" y="0"/>
                </a:lnTo>
              </a:path>
            </a:pathLst>
          </a:cu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0B0B72B8-D7F5-5814-751C-10F841A668D4}"/>
              </a:ext>
            </a:extLst>
          </p:cNvPr>
          <p:cNvSpPr/>
          <p:nvPr/>
        </p:nvSpPr>
        <p:spPr>
          <a:xfrm flipV="1">
            <a:off x="4372641" y="1350652"/>
            <a:ext cx="7143185" cy="534154"/>
          </a:xfrm>
          <a:custGeom>
            <a:avLst/>
            <a:gdLst>
              <a:gd name="connsiteX0" fmla="*/ 0 w 2227153"/>
              <a:gd name="connsiteY0" fmla="*/ 552261 h 552261"/>
              <a:gd name="connsiteX1" fmla="*/ 832919 w 2227153"/>
              <a:gd name="connsiteY1" fmla="*/ 27160 h 552261"/>
              <a:gd name="connsiteX2" fmla="*/ 2227153 w 2227153"/>
              <a:gd name="connsiteY2" fmla="*/ 0 h 552261"/>
              <a:gd name="connsiteX3" fmla="*/ 2227153 w 2227153"/>
              <a:gd name="connsiteY3" fmla="*/ 0 h 552261"/>
              <a:gd name="connsiteX0" fmla="*/ 0 w 2227153"/>
              <a:gd name="connsiteY0" fmla="*/ 552261 h 552261"/>
              <a:gd name="connsiteX1" fmla="*/ 832919 w 2227153"/>
              <a:gd name="connsiteY1" fmla="*/ 27160 h 552261"/>
              <a:gd name="connsiteX2" fmla="*/ 2227153 w 2227153"/>
              <a:gd name="connsiteY2" fmla="*/ 0 h 552261"/>
              <a:gd name="connsiteX3" fmla="*/ 2227153 w 2227153"/>
              <a:gd name="connsiteY3" fmla="*/ 36214 h 552261"/>
              <a:gd name="connsiteX0" fmla="*/ 0 w 2227153"/>
              <a:gd name="connsiteY0" fmla="*/ 552261 h 552261"/>
              <a:gd name="connsiteX1" fmla="*/ 832919 w 2227153"/>
              <a:gd name="connsiteY1" fmla="*/ 27160 h 552261"/>
              <a:gd name="connsiteX2" fmla="*/ 2227153 w 2227153"/>
              <a:gd name="connsiteY2" fmla="*/ 0 h 552261"/>
              <a:gd name="connsiteX0" fmla="*/ 0 w 2227153"/>
              <a:gd name="connsiteY0" fmla="*/ 534154 h 534154"/>
              <a:gd name="connsiteX1" fmla="*/ 832919 w 2227153"/>
              <a:gd name="connsiteY1" fmla="*/ 9053 h 534154"/>
              <a:gd name="connsiteX2" fmla="*/ 2227153 w 2227153"/>
              <a:gd name="connsiteY2" fmla="*/ 0 h 534154"/>
              <a:gd name="connsiteX0" fmla="*/ 0 w 6581870"/>
              <a:gd name="connsiteY0" fmla="*/ 552261 h 552261"/>
              <a:gd name="connsiteX1" fmla="*/ 832919 w 6581870"/>
              <a:gd name="connsiteY1" fmla="*/ 27160 h 552261"/>
              <a:gd name="connsiteX2" fmla="*/ 6581870 w 6581870"/>
              <a:gd name="connsiteY2" fmla="*/ 0 h 552261"/>
              <a:gd name="connsiteX0" fmla="*/ 0 w 6581870"/>
              <a:gd name="connsiteY0" fmla="*/ 534154 h 534154"/>
              <a:gd name="connsiteX1" fmla="*/ 832919 w 6581870"/>
              <a:gd name="connsiteY1" fmla="*/ 9053 h 534154"/>
              <a:gd name="connsiteX2" fmla="*/ 6581870 w 6581870"/>
              <a:gd name="connsiteY2" fmla="*/ 0 h 534154"/>
              <a:gd name="connsiteX0" fmla="*/ 0 w 7143185"/>
              <a:gd name="connsiteY0" fmla="*/ 534154 h 534154"/>
              <a:gd name="connsiteX1" fmla="*/ 832919 w 7143185"/>
              <a:gd name="connsiteY1" fmla="*/ 9053 h 534154"/>
              <a:gd name="connsiteX2" fmla="*/ 7143185 w 7143185"/>
              <a:gd name="connsiteY2" fmla="*/ 0 h 5341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143185" h="534154">
                <a:moveTo>
                  <a:pt x="0" y="534154"/>
                </a:moveTo>
                <a:lnTo>
                  <a:pt x="832919" y="9053"/>
                </a:lnTo>
                <a:lnTo>
                  <a:pt x="7143185" y="0"/>
                </a:lnTo>
              </a:path>
            </a:pathLst>
          </a:cu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2BC172AE-A47A-45EC-01A2-9432D7001087}"/>
              </a:ext>
            </a:extLst>
          </p:cNvPr>
          <p:cNvSpPr/>
          <p:nvPr/>
        </p:nvSpPr>
        <p:spPr>
          <a:xfrm flipV="1">
            <a:off x="4372641" y="4805365"/>
            <a:ext cx="7143185" cy="534154"/>
          </a:xfrm>
          <a:custGeom>
            <a:avLst/>
            <a:gdLst>
              <a:gd name="connsiteX0" fmla="*/ 0 w 2227153"/>
              <a:gd name="connsiteY0" fmla="*/ 552261 h 552261"/>
              <a:gd name="connsiteX1" fmla="*/ 832919 w 2227153"/>
              <a:gd name="connsiteY1" fmla="*/ 27160 h 552261"/>
              <a:gd name="connsiteX2" fmla="*/ 2227153 w 2227153"/>
              <a:gd name="connsiteY2" fmla="*/ 0 h 552261"/>
              <a:gd name="connsiteX3" fmla="*/ 2227153 w 2227153"/>
              <a:gd name="connsiteY3" fmla="*/ 0 h 552261"/>
              <a:gd name="connsiteX0" fmla="*/ 0 w 2227153"/>
              <a:gd name="connsiteY0" fmla="*/ 552261 h 552261"/>
              <a:gd name="connsiteX1" fmla="*/ 832919 w 2227153"/>
              <a:gd name="connsiteY1" fmla="*/ 27160 h 552261"/>
              <a:gd name="connsiteX2" fmla="*/ 2227153 w 2227153"/>
              <a:gd name="connsiteY2" fmla="*/ 0 h 552261"/>
              <a:gd name="connsiteX3" fmla="*/ 2227153 w 2227153"/>
              <a:gd name="connsiteY3" fmla="*/ 36214 h 552261"/>
              <a:gd name="connsiteX0" fmla="*/ 0 w 2227153"/>
              <a:gd name="connsiteY0" fmla="*/ 552261 h 552261"/>
              <a:gd name="connsiteX1" fmla="*/ 832919 w 2227153"/>
              <a:gd name="connsiteY1" fmla="*/ 27160 h 552261"/>
              <a:gd name="connsiteX2" fmla="*/ 2227153 w 2227153"/>
              <a:gd name="connsiteY2" fmla="*/ 0 h 552261"/>
              <a:gd name="connsiteX0" fmla="*/ 0 w 2227153"/>
              <a:gd name="connsiteY0" fmla="*/ 534154 h 534154"/>
              <a:gd name="connsiteX1" fmla="*/ 832919 w 2227153"/>
              <a:gd name="connsiteY1" fmla="*/ 9053 h 534154"/>
              <a:gd name="connsiteX2" fmla="*/ 2227153 w 2227153"/>
              <a:gd name="connsiteY2" fmla="*/ 0 h 534154"/>
              <a:gd name="connsiteX0" fmla="*/ 0 w 6581870"/>
              <a:gd name="connsiteY0" fmla="*/ 552261 h 552261"/>
              <a:gd name="connsiteX1" fmla="*/ 832919 w 6581870"/>
              <a:gd name="connsiteY1" fmla="*/ 27160 h 552261"/>
              <a:gd name="connsiteX2" fmla="*/ 6581870 w 6581870"/>
              <a:gd name="connsiteY2" fmla="*/ 0 h 552261"/>
              <a:gd name="connsiteX0" fmla="*/ 0 w 6581870"/>
              <a:gd name="connsiteY0" fmla="*/ 534154 h 534154"/>
              <a:gd name="connsiteX1" fmla="*/ 832919 w 6581870"/>
              <a:gd name="connsiteY1" fmla="*/ 9053 h 534154"/>
              <a:gd name="connsiteX2" fmla="*/ 6581870 w 6581870"/>
              <a:gd name="connsiteY2" fmla="*/ 0 h 534154"/>
              <a:gd name="connsiteX0" fmla="*/ 0 w 7143185"/>
              <a:gd name="connsiteY0" fmla="*/ 534154 h 534154"/>
              <a:gd name="connsiteX1" fmla="*/ 832919 w 7143185"/>
              <a:gd name="connsiteY1" fmla="*/ 9053 h 534154"/>
              <a:gd name="connsiteX2" fmla="*/ 7143185 w 7143185"/>
              <a:gd name="connsiteY2" fmla="*/ 0 h 5341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143185" h="534154">
                <a:moveTo>
                  <a:pt x="0" y="534154"/>
                </a:moveTo>
                <a:lnTo>
                  <a:pt x="832919" y="9053"/>
                </a:lnTo>
                <a:lnTo>
                  <a:pt x="7143185" y="0"/>
                </a:lnTo>
              </a:path>
            </a:pathLst>
          </a:cu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4E017F-820A-2DFA-AF2B-93E702F1D9B4}"/>
              </a:ext>
            </a:extLst>
          </p:cNvPr>
          <p:cNvSpPr txBox="1"/>
          <p:nvPr/>
        </p:nvSpPr>
        <p:spPr>
          <a:xfrm>
            <a:off x="4831948" y="2031007"/>
            <a:ext cx="6683878" cy="27853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indent="-285750" algn="r" rtl="1">
              <a:lnSpc>
                <a:spcPct val="200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ar-SA" sz="2000" b="1" kern="100" dirty="0">
                <a:effectLst/>
                <a:latin typeface="Yekan Bakh" panose="00000500000000000000" pitchFamily="50" charset="-78"/>
                <a:ea typeface="Aptos" panose="020B0004020202020204" pitchFamily="34" charset="0"/>
                <a:cs typeface="Yekan Bakh" panose="00000500000000000000" pitchFamily="50" charset="-78"/>
              </a:rPr>
              <a:t>بهینه‌سازی حمل داخلی (ریلی/جاده‌ای با اپتایم)</a:t>
            </a:r>
            <a:endParaRPr lang="en-US" sz="2000" b="1" kern="100" dirty="0">
              <a:effectLst/>
              <a:latin typeface="Yekan Bakh" panose="00000500000000000000" pitchFamily="50" charset="-78"/>
              <a:ea typeface="Aptos" panose="020B0004020202020204" pitchFamily="34" charset="0"/>
              <a:cs typeface="Yekan Bakh" panose="00000500000000000000" pitchFamily="50" charset="-78"/>
            </a:endParaRPr>
          </a:p>
          <a:p>
            <a:pPr marL="285750" marR="0" indent="-285750" algn="r" rtl="1">
              <a:lnSpc>
                <a:spcPct val="200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ar-SA" sz="2000" b="1" kern="100" dirty="0">
                <a:effectLst/>
                <a:latin typeface="Yekan Bakh" panose="00000500000000000000" pitchFamily="50" charset="-78"/>
                <a:ea typeface="Aptos" panose="020B0004020202020204" pitchFamily="34" charset="0"/>
                <a:cs typeface="Yekan Bakh" panose="00000500000000000000" pitchFamily="50" charset="-78"/>
              </a:rPr>
              <a:t>طراحی مسیرهای جایگزین واردات/صادرات در شرایط تحریم</a:t>
            </a:r>
            <a:endParaRPr lang="en-US" sz="2000" b="1" kern="100" dirty="0">
              <a:effectLst/>
              <a:latin typeface="Yekan Bakh" panose="00000500000000000000" pitchFamily="50" charset="-78"/>
              <a:ea typeface="Aptos" panose="020B0004020202020204" pitchFamily="34" charset="0"/>
              <a:cs typeface="Yekan Bakh" panose="00000500000000000000" pitchFamily="50" charset="-78"/>
            </a:endParaRPr>
          </a:p>
          <a:p>
            <a:pPr marL="285750" marR="0" indent="-285750" algn="r" rtl="1">
              <a:lnSpc>
                <a:spcPct val="200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ar-SA" sz="2000" b="1" kern="100" dirty="0">
                <a:effectLst/>
                <a:latin typeface="Yekan Bakh" panose="00000500000000000000" pitchFamily="50" charset="-78"/>
                <a:ea typeface="Aptos" panose="020B0004020202020204" pitchFamily="34" charset="0"/>
                <a:cs typeface="Yekan Bakh" panose="00000500000000000000" pitchFamily="50" charset="-78"/>
              </a:rPr>
              <a:t>کاهش هزینه سوخت و توقف حمل</a:t>
            </a:r>
            <a:endParaRPr lang="en-US" sz="2000" b="1" kern="100" dirty="0">
              <a:effectLst/>
              <a:latin typeface="Yekan Bakh" panose="00000500000000000000" pitchFamily="50" charset="-78"/>
              <a:ea typeface="Aptos" panose="020B0004020202020204" pitchFamily="34" charset="0"/>
              <a:cs typeface="Yekan Bakh" panose="00000500000000000000" pitchFamily="50" charset="-78"/>
            </a:endParaRPr>
          </a:p>
          <a:p>
            <a:pPr marL="285750" marR="0" indent="-285750" algn="r" rtl="1">
              <a:lnSpc>
                <a:spcPct val="200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sz="2000" b="1" kern="100" dirty="0">
                <a:effectLst/>
                <a:latin typeface="Yekan Bakh" panose="00000500000000000000" pitchFamily="50" charset="-78"/>
                <a:ea typeface="Aptos" panose="020B0004020202020204" pitchFamily="34" charset="0"/>
                <a:cs typeface="Yekan Bakh" panose="00000500000000000000" pitchFamily="50" charset="-78"/>
              </a:rPr>
              <a:t> :KPI </a:t>
            </a:r>
            <a:r>
              <a:rPr lang="ar-SA" sz="2000" b="1" kern="100" dirty="0">
                <a:effectLst/>
                <a:latin typeface="Yekan Bakh" panose="00000500000000000000" pitchFamily="50" charset="-78"/>
                <a:ea typeface="Aptos" panose="020B0004020202020204" pitchFamily="34" charset="0"/>
                <a:cs typeface="Yekan Bakh" panose="00000500000000000000" pitchFamily="50" charset="-78"/>
              </a:rPr>
              <a:t>کاهش </a:t>
            </a:r>
            <a:r>
              <a:rPr lang="fa-IR" sz="2000" b="1" kern="100" dirty="0">
                <a:effectLst/>
                <a:latin typeface="Yekan Bakh" panose="00000500000000000000" pitchFamily="50" charset="-78"/>
                <a:ea typeface="Aptos" panose="020B0004020202020204" pitchFamily="34" charset="0"/>
                <a:cs typeface="Yekan Bakh" panose="00000500000000000000" pitchFamily="50" charset="-78"/>
              </a:rPr>
              <a:t>۱۰٪ </a:t>
            </a:r>
            <a:r>
              <a:rPr lang="ar-SA" sz="2000" b="1" kern="100" dirty="0">
                <a:effectLst/>
                <a:latin typeface="Yekan Bakh" panose="00000500000000000000" pitchFamily="50" charset="-78"/>
                <a:ea typeface="Aptos" panose="020B0004020202020204" pitchFamily="34" charset="0"/>
                <a:cs typeface="Yekan Bakh" panose="00000500000000000000" pitchFamily="50" charset="-78"/>
              </a:rPr>
              <a:t>هزینه لجستیک داخلی</a:t>
            </a:r>
            <a:endParaRPr lang="en-US" sz="2000" b="1" kern="100" dirty="0">
              <a:effectLst/>
              <a:latin typeface="Yekan Bakh" panose="00000500000000000000" pitchFamily="50" charset="-78"/>
              <a:ea typeface="Aptos" panose="020B0004020202020204" pitchFamily="34" charset="0"/>
              <a:cs typeface="Yekan Bakh" panose="00000500000000000000" pitchFamily="50" charset="-78"/>
            </a:endParaRPr>
          </a:p>
        </p:txBody>
      </p:sp>
      <p:pic>
        <p:nvPicPr>
          <p:cNvPr id="13" name="Picture 12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108F86DF-83DA-57AC-7916-FF10D6F907A9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0266" y="2526450"/>
            <a:ext cx="1654297" cy="165429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2E9085A-31AA-7986-E40A-8B0553B52C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3553" y="6039982"/>
            <a:ext cx="11424894" cy="695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2254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4C6428-9043-2D47-C202-284AEC78AE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069E7D75-1B87-F779-3F71-2CC689D0C1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829515" y="-1829515"/>
            <a:ext cx="8532971" cy="12192001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49C31AC-21A2-707D-B4C0-CBA2A7762A4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81997" y="738701"/>
            <a:ext cx="5451917" cy="724247"/>
          </a:xfrm>
        </p:spPr>
        <p:txBody>
          <a:bodyPr/>
          <a:lstStyle/>
          <a:p>
            <a:r>
              <a:rPr lang="ar-SA" sz="4000">
                <a:solidFill>
                  <a:srgbClr val="24428B"/>
                </a:solidFill>
                <a:latin typeface="Diba" panose="01000504000000020004" pitchFamily="2" charset="-78"/>
                <a:ea typeface="Diba" panose="01000504000000020004" pitchFamily="2" charset="-78"/>
                <a:cs typeface="Diba" panose="01000504000000020004" pitchFamily="2" charset="-78"/>
              </a:rPr>
              <a:t>ماژول کلیدی</a:t>
            </a:r>
            <a:r>
              <a:rPr lang="fa-IR" sz="4000">
                <a:solidFill>
                  <a:srgbClr val="24428B"/>
                </a:solidFill>
                <a:latin typeface="Diba" panose="01000504000000020004" pitchFamily="2" charset="-78"/>
                <a:ea typeface="Diba" panose="01000504000000020004" pitchFamily="2" charset="-78"/>
                <a:cs typeface="Diba" panose="01000504000000020004" pitchFamily="2" charset="-78"/>
              </a:rPr>
              <a:t> </a:t>
            </a:r>
            <a:r>
              <a:rPr lang="fa-IR" sz="4000">
                <a:solidFill>
                  <a:srgbClr val="24428B"/>
                </a:solidFill>
                <a:latin typeface="Diba" panose="01000504000000020004" pitchFamily="2" charset="-78"/>
                <a:ea typeface="Diba" panose="01000504000000020004" pitchFamily="2" charset="-78"/>
                <a:cs typeface="2  Jadid" panose="00000700000000000000" pitchFamily="2" charset="-78"/>
              </a:rPr>
              <a:t>4</a:t>
            </a:r>
            <a:r>
              <a:rPr lang="fa-IR" sz="4000">
                <a:solidFill>
                  <a:srgbClr val="24428B"/>
                </a:solidFill>
                <a:latin typeface="Diba" panose="01000504000000020004" pitchFamily="2" charset="-78"/>
                <a:ea typeface="Diba" panose="01000504000000020004" pitchFamily="2" charset="-78"/>
                <a:cs typeface="Diba" panose="01000504000000020004" pitchFamily="2" charset="-78"/>
              </a:rPr>
              <a:t>: </a:t>
            </a:r>
            <a:r>
              <a:rPr lang="fa-IR" sz="4000" b="1">
                <a:solidFill>
                  <a:srgbClr val="24428B"/>
                </a:solidFill>
                <a:latin typeface="Diba" panose="01000504000000020004" pitchFamily="2" charset="-78"/>
                <a:ea typeface="Diba" panose="01000504000000020004" pitchFamily="2" charset="-78"/>
                <a:cs typeface="Diba" panose="01000504000000020004" pitchFamily="2" charset="-78"/>
              </a:rPr>
              <a:t>بازار و بازاریابی</a:t>
            </a:r>
            <a:endParaRPr lang="en-US" sz="4000" dirty="0">
              <a:solidFill>
                <a:srgbClr val="24428B"/>
              </a:solidFill>
              <a:latin typeface="Diba" panose="01000504000000020004" pitchFamily="2" charset="-78"/>
              <a:ea typeface="Diba" panose="01000504000000020004" pitchFamily="2" charset="-78"/>
              <a:cs typeface="Diba" panose="01000504000000020004" pitchFamily="2" charset="-78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B8CA594-1DB0-1BBC-B07F-3B8629F51D95}"/>
              </a:ext>
            </a:extLst>
          </p:cNvPr>
          <p:cNvGrpSpPr/>
          <p:nvPr/>
        </p:nvGrpSpPr>
        <p:grpSpPr>
          <a:xfrm>
            <a:off x="1100503" y="1944775"/>
            <a:ext cx="3105382" cy="3099398"/>
            <a:chOff x="965233" y="1656784"/>
            <a:chExt cx="4266463" cy="4258242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BEFF609A-E0E8-E6D6-10BC-81B69AB7C903}"/>
                </a:ext>
              </a:extLst>
            </p:cNvPr>
            <p:cNvGrpSpPr/>
            <p:nvPr/>
          </p:nvGrpSpPr>
          <p:grpSpPr>
            <a:xfrm>
              <a:off x="1651092" y="2331456"/>
              <a:ext cx="2902801" cy="2901312"/>
              <a:chOff x="4574848" y="1897856"/>
              <a:chExt cx="3028217" cy="3026664"/>
            </a:xfrm>
          </p:grpSpPr>
          <p:sp>
            <p:nvSpPr>
              <p:cNvPr id="4" name="Freeform: Shape 3">
                <a:extLst>
                  <a:ext uri="{FF2B5EF4-FFF2-40B4-BE49-F238E27FC236}">
                    <a16:creationId xmlns:a16="http://schemas.microsoft.com/office/drawing/2014/main" id="{A41D4500-E405-1C5C-FF7F-C06171442B09}"/>
                  </a:ext>
                </a:extLst>
              </p:cNvPr>
              <p:cNvSpPr/>
              <p:nvPr/>
            </p:nvSpPr>
            <p:spPr>
              <a:xfrm>
                <a:off x="4575623" y="1897856"/>
                <a:ext cx="3026663" cy="3026664"/>
              </a:xfrm>
              <a:custGeom>
                <a:avLst/>
                <a:gdLst>
                  <a:gd name="connsiteX0" fmla="*/ 3057049 w 3057525"/>
                  <a:gd name="connsiteY0" fmla="*/ 1532096 h 3057525"/>
                  <a:gd name="connsiteX1" fmla="*/ 1532096 w 3057525"/>
                  <a:gd name="connsiteY1" fmla="*/ 3057049 h 3057525"/>
                  <a:gd name="connsiteX2" fmla="*/ 7144 w 3057525"/>
                  <a:gd name="connsiteY2" fmla="*/ 1532096 h 3057525"/>
                  <a:gd name="connsiteX3" fmla="*/ 1532096 w 3057525"/>
                  <a:gd name="connsiteY3" fmla="*/ 7144 h 3057525"/>
                  <a:gd name="connsiteX4" fmla="*/ 3057049 w 3057525"/>
                  <a:gd name="connsiteY4" fmla="*/ 1532096 h 3057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57525" h="3057525">
                    <a:moveTo>
                      <a:pt x="3057049" y="1532096"/>
                    </a:moveTo>
                    <a:cubicBezTo>
                      <a:pt x="3057049" y="2374304"/>
                      <a:pt x="2374304" y="3057049"/>
                      <a:pt x="1532096" y="3057049"/>
                    </a:cubicBezTo>
                    <a:cubicBezTo>
                      <a:pt x="689888" y="3057049"/>
                      <a:pt x="7144" y="2374304"/>
                      <a:pt x="7144" y="1532096"/>
                    </a:cubicBezTo>
                    <a:cubicBezTo>
                      <a:pt x="7144" y="689888"/>
                      <a:pt x="689888" y="7144"/>
                      <a:pt x="1532096" y="7144"/>
                    </a:cubicBezTo>
                    <a:cubicBezTo>
                      <a:pt x="2374304" y="7144"/>
                      <a:pt x="3057049" y="689888"/>
                      <a:pt x="3057049" y="1532096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 w="9525" cap="flat">
                <a:noFill/>
                <a:prstDash val="solid"/>
                <a:miter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" name="Freeform: Shape 4">
                <a:extLst>
                  <a:ext uri="{FF2B5EF4-FFF2-40B4-BE49-F238E27FC236}">
                    <a16:creationId xmlns:a16="http://schemas.microsoft.com/office/drawing/2014/main" id="{EE34E16F-A865-234C-10D9-8431CFECB911}"/>
                  </a:ext>
                </a:extLst>
              </p:cNvPr>
              <p:cNvSpPr/>
              <p:nvPr/>
            </p:nvSpPr>
            <p:spPr>
              <a:xfrm>
                <a:off x="4574848" y="1907000"/>
                <a:ext cx="3028217" cy="2962327"/>
              </a:xfrm>
              <a:custGeom>
                <a:avLst/>
                <a:gdLst>
                  <a:gd name="connsiteX0" fmla="*/ 2863236 w 3028217"/>
                  <a:gd name="connsiteY0" fmla="*/ 2049564 h 2962327"/>
                  <a:gd name="connsiteX1" fmla="*/ 2844662 w 3028217"/>
                  <a:gd name="connsiteY1" fmla="*/ 2065518 h 2962327"/>
                  <a:gd name="connsiteX2" fmla="*/ 2847519 w 3028217"/>
                  <a:gd name="connsiteY2" fmla="*/ 2116953 h 2962327"/>
                  <a:gd name="connsiteX3" fmla="*/ 2887525 w 3028217"/>
                  <a:gd name="connsiteY3" fmla="*/ 2084568 h 2962327"/>
                  <a:gd name="connsiteX4" fmla="*/ 2890382 w 3028217"/>
                  <a:gd name="connsiteY4" fmla="*/ 2078853 h 2962327"/>
                  <a:gd name="connsiteX5" fmla="*/ 2890382 w 3028217"/>
                  <a:gd name="connsiteY5" fmla="*/ 2057898 h 2962327"/>
                  <a:gd name="connsiteX6" fmla="*/ 2863236 w 3028217"/>
                  <a:gd name="connsiteY6" fmla="*/ 2049564 h 2962327"/>
                  <a:gd name="connsiteX7" fmla="*/ 2453184 w 3028217"/>
                  <a:gd name="connsiteY7" fmla="*/ 1703568 h 2962327"/>
                  <a:gd name="connsiteX8" fmla="*/ 2444611 w 3028217"/>
                  <a:gd name="connsiteY8" fmla="*/ 1714046 h 2962327"/>
                  <a:gd name="connsiteX9" fmla="*/ 2467471 w 3028217"/>
                  <a:gd name="connsiteY9" fmla="*/ 1740716 h 2962327"/>
                  <a:gd name="connsiteX10" fmla="*/ 2482711 w 3028217"/>
                  <a:gd name="connsiteY10" fmla="*/ 1728333 h 2962327"/>
                  <a:gd name="connsiteX11" fmla="*/ 2453184 w 3028217"/>
                  <a:gd name="connsiteY11" fmla="*/ 1703568 h 2962327"/>
                  <a:gd name="connsiteX12" fmla="*/ 802501 w 3028217"/>
                  <a:gd name="connsiteY12" fmla="*/ 1583553 h 2962327"/>
                  <a:gd name="connsiteX13" fmla="*/ 812026 w 3028217"/>
                  <a:gd name="connsiteY13" fmla="*/ 1589268 h 2962327"/>
                  <a:gd name="connsiteX14" fmla="*/ 802501 w 3028217"/>
                  <a:gd name="connsiteY14" fmla="*/ 1599745 h 2962327"/>
                  <a:gd name="connsiteX15" fmla="*/ 792024 w 3028217"/>
                  <a:gd name="connsiteY15" fmla="*/ 1594030 h 2962327"/>
                  <a:gd name="connsiteX16" fmla="*/ 802501 w 3028217"/>
                  <a:gd name="connsiteY16" fmla="*/ 1583553 h 2962327"/>
                  <a:gd name="connsiteX17" fmla="*/ 573901 w 3028217"/>
                  <a:gd name="connsiteY17" fmla="*/ 1577838 h 2962327"/>
                  <a:gd name="connsiteX18" fmla="*/ 592951 w 3028217"/>
                  <a:gd name="connsiteY18" fmla="*/ 1589268 h 2962327"/>
                  <a:gd name="connsiteX19" fmla="*/ 584379 w 3028217"/>
                  <a:gd name="connsiteY19" fmla="*/ 1596888 h 2962327"/>
                  <a:gd name="connsiteX20" fmla="*/ 565329 w 3028217"/>
                  <a:gd name="connsiteY20" fmla="*/ 1587363 h 2962327"/>
                  <a:gd name="connsiteX21" fmla="*/ 573901 w 3028217"/>
                  <a:gd name="connsiteY21" fmla="*/ 1577838 h 2962327"/>
                  <a:gd name="connsiteX22" fmla="*/ 698678 w 3028217"/>
                  <a:gd name="connsiteY22" fmla="*/ 1550216 h 2962327"/>
                  <a:gd name="connsiteX23" fmla="*/ 763448 w 3028217"/>
                  <a:gd name="connsiteY23" fmla="*/ 1592126 h 2962327"/>
                  <a:gd name="connsiteX24" fmla="*/ 678676 w 3028217"/>
                  <a:gd name="connsiteY24" fmla="*/ 1592126 h 2962327"/>
                  <a:gd name="connsiteX25" fmla="*/ 698678 w 3028217"/>
                  <a:gd name="connsiteY25" fmla="*/ 1550216 h 2962327"/>
                  <a:gd name="connsiteX26" fmla="*/ 492939 w 3028217"/>
                  <a:gd name="connsiteY26" fmla="*/ 1460681 h 2962327"/>
                  <a:gd name="connsiteX27" fmla="*/ 562471 w 3028217"/>
                  <a:gd name="connsiteY27" fmla="*/ 1479731 h 2962327"/>
                  <a:gd name="connsiteX28" fmla="*/ 646291 w 3028217"/>
                  <a:gd name="connsiteY28" fmla="*/ 1537833 h 2962327"/>
                  <a:gd name="connsiteX29" fmla="*/ 577711 w 3028217"/>
                  <a:gd name="connsiteY29" fmla="*/ 1525451 h 2962327"/>
                  <a:gd name="connsiteX30" fmla="*/ 527229 w 3028217"/>
                  <a:gd name="connsiteY30" fmla="*/ 1487351 h 2962327"/>
                  <a:gd name="connsiteX31" fmla="*/ 525032 w 3028217"/>
                  <a:gd name="connsiteY31" fmla="*/ 1486533 h 2962327"/>
                  <a:gd name="connsiteX32" fmla="*/ 527229 w 3028217"/>
                  <a:gd name="connsiteY32" fmla="*/ 1488303 h 2962327"/>
                  <a:gd name="connsiteX33" fmla="*/ 451029 w 3028217"/>
                  <a:gd name="connsiteY33" fmla="*/ 1494971 h 2962327"/>
                  <a:gd name="connsiteX34" fmla="*/ 492939 w 3028217"/>
                  <a:gd name="connsiteY34" fmla="*/ 1460681 h 2962327"/>
                  <a:gd name="connsiteX35" fmla="*/ 592475 w 3028217"/>
                  <a:gd name="connsiteY35" fmla="*/ 1413889 h 2962327"/>
                  <a:gd name="connsiteX36" fmla="*/ 596761 w 3028217"/>
                  <a:gd name="connsiteY36" fmla="*/ 1414961 h 2962327"/>
                  <a:gd name="connsiteX37" fmla="*/ 595809 w 3028217"/>
                  <a:gd name="connsiteY37" fmla="*/ 1447346 h 2962327"/>
                  <a:gd name="connsiteX38" fmla="*/ 588189 w 3028217"/>
                  <a:gd name="connsiteY38" fmla="*/ 1414961 h 2962327"/>
                  <a:gd name="connsiteX39" fmla="*/ 592475 w 3028217"/>
                  <a:gd name="connsiteY39" fmla="*/ 1413889 h 2962327"/>
                  <a:gd name="connsiteX40" fmla="*/ 2633206 w 3028217"/>
                  <a:gd name="connsiteY40" fmla="*/ 1174931 h 2962327"/>
                  <a:gd name="connsiteX41" fmla="*/ 2673211 w 3028217"/>
                  <a:gd name="connsiteY41" fmla="*/ 1180646 h 2962327"/>
                  <a:gd name="connsiteX42" fmla="*/ 2633206 w 3028217"/>
                  <a:gd name="connsiteY42" fmla="*/ 1174931 h 2962327"/>
                  <a:gd name="connsiteX43" fmla="*/ 2477948 w 3028217"/>
                  <a:gd name="connsiteY43" fmla="*/ 1095873 h 2962327"/>
                  <a:gd name="connsiteX44" fmla="*/ 2484616 w 3028217"/>
                  <a:gd name="connsiteY44" fmla="*/ 1110160 h 2962327"/>
                  <a:gd name="connsiteX45" fmla="*/ 2464613 w 3028217"/>
                  <a:gd name="connsiteY45" fmla="*/ 1135878 h 2962327"/>
                  <a:gd name="connsiteX46" fmla="*/ 2444611 w 3028217"/>
                  <a:gd name="connsiteY46" fmla="*/ 1144450 h 2962327"/>
                  <a:gd name="connsiteX47" fmla="*/ 2415083 w 3028217"/>
                  <a:gd name="connsiteY47" fmla="*/ 1119685 h 2962327"/>
                  <a:gd name="connsiteX48" fmla="*/ 2446516 w 3028217"/>
                  <a:gd name="connsiteY48" fmla="*/ 1114923 h 2962327"/>
                  <a:gd name="connsiteX49" fmla="*/ 2477948 w 3028217"/>
                  <a:gd name="connsiteY49" fmla="*/ 1095873 h 2962327"/>
                  <a:gd name="connsiteX50" fmla="*/ 2344599 w 3028217"/>
                  <a:gd name="connsiteY50" fmla="*/ 1039676 h 2962327"/>
                  <a:gd name="connsiteX51" fmla="*/ 2355076 w 3028217"/>
                  <a:gd name="connsiteY51" fmla="*/ 1066346 h 2962327"/>
                  <a:gd name="connsiteX52" fmla="*/ 2341741 w 3028217"/>
                  <a:gd name="connsiteY52" fmla="*/ 1092063 h 2962327"/>
                  <a:gd name="connsiteX53" fmla="*/ 2328406 w 3028217"/>
                  <a:gd name="connsiteY53" fmla="*/ 1065393 h 2962327"/>
                  <a:gd name="connsiteX54" fmla="*/ 2344599 w 3028217"/>
                  <a:gd name="connsiteY54" fmla="*/ 1039676 h 2962327"/>
                  <a:gd name="connsiteX55" fmla="*/ 699631 w 3028217"/>
                  <a:gd name="connsiteY55" fmla="*/ 966334 h 2962327"/>
                  <a:gd name="connsiteX56" fmla="*/ 616764 w 3028217"/>
                  <a:gd name="connsiteY56" fmla="*/ 992051 h 2962327"/>
                  <a:gd name="connsiteX57" fmla="*/ 699631 w 3028217"/>
                  <a:gd name="connsiteY57" fmla="*/ 966334 h 2962327"/>
                  <a:gd name="connsiteX58" fmla="*/ 2786559 w 3028217"/>
                  <a:gd name="connsiteY58" fmla="*/ 938711 h 2962327"/>
                  <a:gd name="connsiteX59" fmla="*/ 2814181 w 3028217"/>
                  <a:gd name="connsiteY59" fmla="*/ 938711 h 2962327"/>
                  <a:gd name="connsiteX60" fmla="*/ 2814181 w 3028217"/>
                  <a:gd name="connsiteY60" fmla="*/ 945378 h 2962327"/>
                  <a:gd name="connsiteX61" fmla="*/ 2786559 w 3028217"/>
                  <a:gd name="connsiteY61" fmla="*/ 938711 h 2962327"/>
                  <a:gd name="connsiteX62" fmla="*/ 737731 w 3028217"/>
                  <a:gd name="connsiteY62" fmla="*/ 935019 h 2962327"/>
                  <a:gd name="connsiteX63" fmla="*/ 702489 w 3028217"/>
                  <a:gd name="connsiteY63" fmla="*/ 951093 h 2962327"/>
                  <a:gd name="connsiteX64" fmla="*/ 770116 w 3028217"/>
                  <a:gd name="connsiteY64" fmla="*/ 936805 h 2962327"/>
                  <a:gd name="connsiteX65" fmla="*/ 737731 w 3028217"/>
                  <a:gd name="connsiteY65" fmla="*/ 935019 h 2962327"/>
                  <a:gd name="connsiteX66" fmla="*/ 619383 w 3028217"/>
                  <a:gd name="connsiteY66" fmla="*/ 880251 h 2962327"/>
                  <a:gd name="connsiteX67" fmla="*/ 608191 w 3028217"/>
                  <a:gd name="connsiteY67" fmla="*/ 882513 h 2962327"/>
                  <a:gd name="connsiteX68" fmla="*/ 541516 w 3028217"/>
                  <a:gd name="connsiteY68" fmla="*/ 968238 h 2962327"/>
                  <a:gd name="connsiteX69" fmla="*/ 558661 w 3028217"/>
                  <a:gd name="connsiteY69" fmla="*/ 975858 h 2962327"/>
                  <a:gd name="connsiteX70" fmla="*/ 578664 w 3028217"/>
                  <a:gd name="connsiteY70" fmla="*/ 949188 h 2962327"/>
                  <a:gd name="connsiteX71" fmla="*/ 623431 w 3028217"/>
                  <a:gd name="connsiteY71" fmla="*/ 890133 h 2962327"/>
                  <a:gd name="connsiteX72" fmla="*/ 619383 w 3028217"/>
                  <a:gd name="connsiteY72" fmla="*/ 880251 h 2962327"/>
                  <a:gd name="connsiteX73" fmla="*/ 659626 w 3028217"/>
                  <a:gd name="connsiteY73" fmla="*/ 872036 h 2962327"/>
                  <a:gd name="connsiteX74" fmla="*/ 647244 w 3028217"/>
                  <a:gd name="connsiteY74" fmla="*/ 879656 h 2962327"/>
                  <a:gd name="connsiteX75" fmla="*/ 657721 w 3028217"/>
                  <a:gd name="connsiteY75" fmla="*/ 950141 h 2962327"/>
                  <a:gd name="connsiteX76" fmla="*/ 683439 w 3028217"/>
                  <a:gd name="connsiteY76" fmla="*/ 913946 h 2962327"/>
                  <a:gd name="connsiteX77" fmla="*/ 711061 w 3028217"/>
                  <a:gd name="connsiteY77" fmla="*/ 910136 h 2962327"/>
                  <a:gd name="connsiteX78" fmla="*/ 709156 w 3028217"/>
                  <a:gd name="connsiteY78" fmla="*/ 891086 h 2962327"/>
                  <a:gd name="connsiteX79" fmla="*/ 659626 w 3028217"/>
                  <a:gd name="connsiteY79" fmla="*/ 872036 h 2962327"/>
                  <a:gd name="connsiteX80" fmla="*/ 620410 w 3028217"/>
                  <a:gd name="connsiteY80" fmla="*/ 803828 h 2962327"/>
                  <a:gd name="connsiteX81" fmla="*/ 603429 w 3028217"/>
                  <a:gd name="connsiteY81" fmla="*/ 807266 h 2962327"/>
                  <a:gd name="connsiteX82" fmla="*/ 532944 w 3028217"/>
                  <a:gd name="connsiteY82" fmla="*/ 841556 h 2962327"/>
                  <a:gd name="connsiteX83" fmla="*/ 541516 w 3028217"/>
                  <a:gd name="connsiteY83" fmla="*/ 855843 h 2962327"/>
                  <a:gd name="connsiteX84" fmla="*/ 602476 w 3028217"/>
                  <a:gd name="connsiteY84" fmla="*/ 859653 h 2962327"/>
                  <a:gd name="connsiteX85" fmla="*/ 652959 w 3028217"/>
                  <a:gd name="connsiteY85" fmla="*/ 835841 h 2962327"/>
                  <a:gd name="connsiteX86" fmla="*/ 620410 w 3028217"/>
                  <a:gd name="connsiteY86" fmla="*/ 803828 h 2962327"/>
                  <a:gd name="connsiteX87" fmla="*/ 2051228 w 3028217"/>
                  <a:gd name="connsiteY87" fmla="*/ 690108 h 2962327"/>
                  <a:gd name="connsiteX88" fmla="*/ 2074088 w 3028217"/>
                  <a:gd name="connsiteY88" fmla="*/ 722493 h 2962327"/>
                  <a:gd name="connsiteX89" fmla="*/ 2021701 w 3028217"/>
                  <a:gd name="connsiteY89" fmla="*/ 782500 h 2962327"/>
                  <a:gd name="connsiteX90" fmla="*/ 2000746 w 3028217"/>
                  <a:gd name="connsiteY90" fmla="*/ 772023 h 2962327"/>
                  <a:gd name="connsiteX91" fmla="*/ 2036941 w 3028217"/>
                  <a:gd name="connsiteY91" fmla="*/ 698680 h 2962327"/>
                  <a:gd name="connsiteX92" fmla="*/ 2051228 w 3028217"/>
                  <a:gd name="connsiteY92" fmla="*/ 690108 h 2962327"/>
                  <a:gd name="connsiteX93" fmla="*/ 2111236 w 3028217"/>
                  <a:gd name="connsiteY93" fmla="*/ 608669 h 2962327"/>
                  <a:gd name="connsiteX94" fmla="*/ 2113141 w 3028217"/>
                  <a:gd name="connsiteY94" fmla="*/ 623433 h 2962327"/>
                  <a:gd name="connsiteX95" fmla="*/ 2111236 w 3028217"/>
                  <a:gd name="connsiteY95" fmla="*/ 626290 h 2962327"/>
                  <a:gd name="connsiteX96" fmla="*/ 2159814 w 3028217"/>
                  <a:gd name="connsiteY96" fmla="*/ 711063 h 2962327"/>
                  <a:gd name="connsiteX97" fmla="*/ 2199819 w 3028217"/>
                  <a:gd name="connsiteY97" fmla="*/ 758688 h 2962327"/>
                  <a:gd name="connsiteX98" fmla="*/ 2176959 w 3028217"/>
                  <a:gd name="connsiteY98" fmla="*/ 800598 h 2962327"/>
                  <a:gd name="connsiteX99" fmla="*/ 2092186 w 3028217"/>
                  <a:gd name="connsiteY99" fmla="*/ 814885 h 2962327"/>
                  <a:gd name="connsiteX100" fmla="*/ 2092186 w 3028217"/>
                  <a:gd name="connsiteY100" fmla="*/ 777738 h 2962327"/>
                  <a:gd name="connsiteX101" fmla="*/ 2111236 w 3028217"/>
                  <a:gd name="connsiteY101" fmla="*/ 740590 h 2962327"/>
                  <a:gd name="connsiteX102" fmla="*/ 2110284 w 3028217"/>
                  <a:gd name="connsiteY102" fmla="*/ 710110 h 2962327"/>
                  <a:gd name="connsiteX103" fmla="*/ 2076946 w 3028217"/>
                  <a:gd name="connsiteY103" fmla="*/ 669153 h 2962327"/>
                  <a:gd name="connsiteX104" fmla="*/ 2097901 w 3028217"/>
                  <a:gd name="connsiteY104" fmla="*/ 611050 h 2962327"/>
                  <a:gd name="connsiteX105" fmla="*/ 2111236 w 3028217"/>
                  <a:gd name="connsiteY105" fmla="*/ 608669 h 2962327"/>
                  <a:gd name="connsiteX106" fmla="*/ 927279 w 3028217"/>
                  <a:gd name="connsiteY106" fmla="*/ 479605 h 2962327"/>
                  <a:gd name="connsiteX107" fmla="*/ 933946 w 3028217"/>
                  <a:gd name="connsiteY107" fmla="*/ 486273 h 2962327"/>
                  <a:gd name="connsiteX108" fmla="*/ 929184 w 3028217"/>
                  <a:gd name="connsiteY108" fmla="*/ 493893 h 2962327"/>
                  <a:gd name="connsiteX109" fmla="*/ 919659 w 3028217"/>
                  <a:gd name="connsiteY109" fmla="*/ 488178 h 2962327"/>
                  <a:gd name="connsiteX110" fmla="*/ 927279 w 3028217"/>
                  <a:gd name="connsiteY110" fmla="*/ 479605 h 2962327"/>
                  <a:gd name="connsiteX111" fmla="*/ 1938089 w 3028217"/>
                  <a:gd name="connsiteY111" fmla="*/ 417931 h 2962327"/>
                  <a:gd name="connsiteX112" fmla="*/ 1959789 w 3028217"/>
                  <a:gd name="connsiteY112" fmla="*/ 441505 h 2962327"/>
                  <a:gd name="connsiteX113" fmla="*/ 1940739 w 3028217"/>
                  <a:gd name="connsiteY113" fmla="*/ 466270 h 2962327"/>
                  <a:gd name="connsiteX114" fmla="*/ 1842631 w 3028217"/>
                  <a:gd name="connsiteY114" fmla="*/ 480558 h 2962327"/>
                  <a:gd name="connsiteX115" fmla="*/ 1832154 w 3028217"/>
                  <a:gd name="connsiteY115" fmla="*/ 458650 h 2962327"/>
                  <a:gd name="connsiteX116" fmla="*/ 1833106 w 3028217"/>
                  <a:gd name="connsiteY116" fmla="*/ 431980 h 2962327"/>
                  <a:gd name="connsiteX117" fmla="*/ 1845489 w 3028217"/>
                  <a:gd name="connsiteY117" fmla="*/ 423408 h 2962327"/>
                  <a:gd name="connsiteX118" fmla="*/ 1857871 w 3028217"/>
                  <a:gd name="connsiteY118" fmla="*/ 432933 h 2962327"/>
                  <a:gd name="connsiteX119" fmla="*/ 1926451 w 3028217"/>
                  <a:gd name="connsiteY119" fmla="*/ 418645 h 2962327"/>
                  <a:gd name="connsiteX120" fmla="*/ 1938089 w 3028217"/>
                  <a:gd name="connsiteY120" fmla="*/ 417931 h 2962327"/>
                  <a:gd name="connsiteX121" fmla="*/ 904419 w 3028217"/>
                  <a:gd name="connsiteY121" fmla="*/ 389118 h 2962327"/>
                  <a:gd name="connsiteX122" fmla="*/ 938709 w 3028217"/>
                  <a:gd name="connsiteY122" fmla="*/ 433886 h 2962327"/>
                  <a:gd name="connsiteX123" fmla="*/ 942519 w 3028217"/>
                  <a:gd name="connsiteY123" fmla="*/ 446268 h 2962327"/>
                  <a:gd name="connsiteX124" fmla="*/ 931089 w 3028217"/>
                  <a:gd name="connsiteY124" fmla="*/ 449125 h 2962327"/>
                  <a:gd name="connsiteX125" fmla="*/ 878701 w 3028217"/>
                  <a:gd name="connsiteY125" fmla="*/ 449125 h 2962327"/>
                  <a:gd name="connsiteX126" fmla="*/ 856794 w 3028217"/>
                  <a:gd name="connsiteY126" fmla="*/ 443411 h 2962327"/>
                  <a:gd name="connsiteX127" fmla="*/ 867271 w 3028217"/>
                  <a:gd name="connsiteY127" fmla="*/ 412930 h 2962327"/>
                  <a:gd name="connsiteX128" fmla="*/ 904419 w 3028217"/>
                  <a:gd name="connsiteY128" fmla="*/ 389118 h 2962327"/>
                  <a:gd name="connsiteX129" fmla="*/ 1062534 w 3028217"/>
                  <a:gd name="connsiteY129" fmla="*/ 340541 h 2962327"/>
                  <a:gd name="connsiteX130" fmla="*/ 1083489 w 3028217"/>
                  <a:gd name="connsiteY130" fmla="*/ 353876 h 2962327"/>
                  <a:gd name="connsiteX131" fmla="*/ 1053961 w 3028217"/>
                  <a:gd name="connsiteY131" fmla="*/ 360543 h 2962327"/>
                  <a:gd name="connsiteX132" fmla="*/ 1062534 w 3028217"/>
                  <a:gd name="connsiteY132" fmla="*/ 340541 h 2962327"/>
                  <a:gd name="connsiteX133" fmla="*/ 2471113 w 3028217"/>
                  <a:gd name="connsiteY133" fmla="*/ 336025 h 2962327"/>
                  <a:gd name="connsiteX134" fmla="*/ 2521763 w 3028217"/>
                  <a:gd name="connsiteY134" fmla="*/ 370068 h 2962327"/>
                  <a:gd name="connsiteX135" fmla="*/ 2848471 w 3028217"/>
                  <a:gd name="connsiteY135" fmla="*/ 785358 h 2962327"/>
                  <a:gd name="connsiteX136" fmla="*/ 2920861 w 3028217"/>
                  <a:gd name="connsiteY136" fmla="*/ 940616 h 2962327"/>
                  <a:gd name="connsiteX137" fmla="*/ 2926576 w 3028217"/>
                  <a:gd name="connsiteY137" fmla="*/ 977763 h 2962327"/>
                  <a:gd name="connsiteX138" fmla="*/ 2847518 w 3028217"/>
                  <a:gd name="connsiteY138" fmla="*/ 938711 h 2962327"/>
                  <a:gd name="connsiteX139" fmla="*/ 2864663 w 3028217"/>
                  <a:gd name="connsiteY139" fmla="*/ 890133 h 2962327"/>
                  <a:gd name="connsiteX140" fmla="*/ 2810371 w 3028217"/>
                  <a:gd name="connsiteY140" fmla="*/ 908231 h 2962327"/>
                  <a:gd name="connsiteX141" fmla="*/ 2757031 w 3028217"/>
                  <a:gd name="connsiteY141" fmla="*/ 904421 h 2962327"/>
                  <a:gd name="connsiteX142" fmla="*/ 2728456 w 3028217"/>
                  <a:gd name="connsiteY142" fmla="*/ 916803 h 2962327"/>
                  <a:gd name="connsiteX143" fmla="*/ 2707501 w 3028217"/>
                  <a:gd name="connsiteY143" fmla="*/ 971096 h 2962327"/>
                  <a:gd name="connsiteX144" fmla="*/ 2706548 w 3028217"/>
                  <a:gd name="connsiteY144" fmla="*/ 1011101 h 2962327"/>
                  <a:gd name="connsiteX145" fmla="*/ 2712263 w 3028217"/>
                  <a:gd name="connsiteY145" fmla="*/ 1044438 h 2962327"/>
                  <a:gd name="connsiteX146" fmla="*/ 2750438 w 3028217"/>
                  <a:gd name="connsiteY146" fmla="*/ 1026892 h 2962327"/>
                  <a:gd name="connsiteX147" fmla="*/ 2757317 w 3028217"/>
                  <a:gd name="connsiteY147" fmla="*/ 1029909 h 2962327"/>
                  <a:gd name="connsiteX148" fmla="*/ 2760842 w 3028217"/>
                  <a:gd name="connsiteY148" fmla="*/ 1028246 h 2962327"/>
                  <a:gd name="connsiteX149" fmla="*/ 2785607 w 3028217"/>
                  <a:gd name="connsiteY149" fmla="*/ 1010148 h 2962327"/>
                  <a:gd name="connsiteX150" fmla="*/ 2804538 w 3028217"/>
                  <a:gd name="connsiteY150" fmla="*/ 1006457 h 2962327"/>
                  <a:gd name="connsiteX151" fmla="*/ 2822755 w 3028217"/>
                  <a:gd name="connsiteY151" fmla="*/ 1009196 h 2962327"/>
                  <a:gd name="connsiteX152" fmla="*/ 2938959 w 3028217"/>
                  <a:gd name="connsiteY152" fmla="*/ 1031103 h 2962327"/>
                  <a:gd name="connsiteX153" fmla="*/ 2959915 w 3028217"/>
                  <a:gd name="connsiteY153" fmla="*/ 1058726 h 2962327"/>
                  <a:gd name="connsiteX154" fmla="*/ 3021827 w 3028217"/>
                  <a:gd name="connsiteY154" fmla="*/ 1368288 h 2962327"/>
                  <a:gd name="connsiteX155" fmla="*/ 3027542 w 3028217"/>
                  <a:gd name="connsiteY155" fmla="*/ 1562598 h 2962327"/>
                  <a:gd name="connsiteX156" fmla="*/ 3020874 w 3028217"/>
                  <a:gd name="connsiteY156" fmla="*/ 1594983 h 2962327"/>
                  <a:gd name="connsiteX157" fmla="*/ 2958009 w 3028217"/>
                  <a:gd name="connsiteY157" fmla="*/ 1512116 h 2962327"/>
                  <a:gd name="connsiteX158" fmla="*/ 2918005 w 3028217"/>
                  <a:gd name="connsiteY158" fmla="*/ 1446393 h 2962327"/>
                  <a:gd name="connsiteX159" fmla="*/ 2860855 w 3028217"/>
                  <a:gd name="connsiteY159" fmla="*/ 1371146 h 2962327"/>
                  <a:gd name="connsiteX160" fmla="*/ 2831327 w 3028217"/>
                  <a:gd name="connsiteY160" fmla="*/ 1343523 h 2962327"/>
                  <a:gd name="connsiteX161" fmla="*/ 2856092 w 3028217"/>
                  <a:gd name="connsiteY161" fmla="*/ 1380671 h 2962327"/>
                  <a:gd name="connsiteX162" fmla="*/ 2930387 w 3028217"/>
                  <a:gd name="connsiteY162" fmla="*/ 1514021 h 2962327"/>
                  <a:gd name="connsiteX163" fmla="*/ 2939912 w 3028217"/>
                  <a:gd name="connsiteY163" fmla="*/ 1546406 h 2962327"/>
                  <a:gd name="connsiteX164" fmla="*/ 2962772 w 3028217"/>
                  <a:gd name="connsiteY164" fmla="*/ 1597841 h 2962327"/>
                  <a:gd name="connsiteX165" fmla="*/ 2999919 w 3028217"/>
                  <a:gd name="connsiteY165" fmla="*/ 1683566 h 2962327"/>
                  <a:gd name="connsiteX166" fmla="*/ 3012302 w 3028217"/>
                  <a:gd name="connsiteY166" fmla="*/ 1740716 h 2962327"/>
                  <a:gd name="connsiteX167" fmla="*/ 2886572 w 3028217"/>
                  <a:gd name="connsiteY167" fmla="*/ 2158864 h 2962327"/>
                  <a:gd name="connsiteX168" fmla="*/ 2841805 w 3028217"/>
                  <a:gd name="connsiteY168" fmla="*/ 2246493 h 2962327"/>
                  <a:gd name="connsiteX169" fmla="*/ 2821802 w 3028217"/>
                  <a:gd name="connsiteY169" fmla="*/ 2266496 h 2962327"/>
                  <a:gd name="connsiteX170" fmla="*/ 2808467 w 3028217"/>
                  <a:gd name="connsiteY170" fmla="*/ 2240778 h 2962327"/>
                  <a:gd name="connsiteX171" fmla="*/ 2785607 w 3028217"/>
                  <a:gd name="connsiteY171" fmla="*/ 2172198 h 2962327"/>
                  <a:gd name="connsiteX172" fmla="*/ 2805609 w 3028217"/>
                  <a:gd name="connsiteY172" fmla="*/ 2234111 h 2962327"/>
                  <a:gd name="connsiteX173" fmla="*/ 2821802 w 3028217"/>
                  <a:gd name="connsiteY173" fmla="*/ 2273164 h 2962327"/>
                  <a:gd name="connsiteX174" fmla="*/ 2708455 w 3028217"/>
                  <a:gd name="connsiteY174" fmla="*/ 2451281 h 2962327"/>
                  <a:gd name="connsiteX175" fmla="*/ 2551292 w 3028217"/>
                  <a:gd name="connsiteY175" fmla="*/ 2622731 h 2962327"/>
                  <a:gd name="connsiteX176" fmla="*/ 2476997 w 3028217"/>
                  <a:gd name="connsiteY176" fmla="*/ 2687501 h 2962327"/>
                  <a:gd name="connsiteX177" fmla="*/ 2463662 w 3028217"/>
                  <a:gd name="connsiteY177" fmla="*/ 2655116 h 2962327"/>
                  <a:gd name="connsiteX178" fmla="*/ 2425562 w 3028217"/>
                  <a:gd name="connsiteY178" fmla="*/ 2533196 h 2962327"/>
                  <a:gd name="connsiteX179" fmla="*/ 2439849 w 3028217"/>
                  <a:gd name="connsiteY179" fmla="*/ 2375081 h 2962327"/>
                  <a:gd name="connsiteX180" fmla="*/ 2449374 w 3028217"/>
                  <a:gd name="connsiteY180" fmla="*/ 2301739 h 2962327"/>
                  <a:gd name="connsiteX181" fmla="*/ 2430324 w 3028217"/>
                  <a:gd name="connsiteY181" fmla="*/ 2210298 h 2962327"/>
                  <a:gd name="connsiteX182" fmla="*/ 2396987 w 3028217"/>
                  <a:gd name="connsiteY182" fmla="*/ 2144576 h 2962327"/>
                  <a:gd name="connsiteX183" fmla="*/ 2370317 w 3028217"/>
                  <a:gd name="connsiteY183" fmla="*/ 2012178 h 2962327"/>
                  <a:gd name="connsiteX184" fmla="*/ 2374127 w 3028217"/>
                  <a:gd name="connsiteY184" fmla="*/ 1992176 h 2962327"/>
                  <a:gd name="connsiteX185" fmla="*/ 2319834 w 3028217"/>
                  <a:gd name="connsiteY185" fmla="*/ 1944551 h 2962327"/>
                  <a:gd name="connsiteX186" fmla="*/ 2282687 w 3028217"/>
                  <a:gd name="connsiteY186" fmla="*/ 1931216 h 2962327"/>
                  <a:gd name="connsiteX187" fmla="*/ 2200772 w 3028217"/>
                  <a:gd name="connsiteY187" fmla="*/ 1905498 h 2962327"/>
                  <a:gd name="connsiteX188" fmla="*/ 2157909 w 3028217"/>
                  <a:gd name="connsiteY188" fmla="*/ 1926453 h 2962327"/>
                  <a:gd name="connsiteX189" fmla="*/ 2106474 w 3028217"/>
                  <a:gd name="connsiteY189" fmla="*/ 1931216 h 2962327"/>
                  <a:gd name="connsiteX190" fmla="*/ 2040752 w 3028217"/>
                  <a:gd name="connsiteY190" fmla="*/ 1937883 h 2962327"/>
                  <a:gd name="connsiteX191" fmla="*/ 1974077 w 3028217"/>
                  <a:gd name="connsiteY191" fmla="*/ 1924548 h 2962327"/>
                  <a:gd name="connsiteX192" fmla="*/ 1919784 w 3028217"/>
                  <a:gd name="connsiteY192" fmla="*/ 1877876 h 2962327"/>
                  <a:gd name="connsiteX193" fmla="*/ 1896924 w 3028217"/>
                  <a:gd name="connsiteY193" fmla="*/ 1849301 h 2962327"/>
                  <a:gd name="connsiteX194" fmla="*/ 1839774 w 3028217"/>
                  <a:gd name="connsiteY194" fmla="*/ 1762623 h 2962327"/>
                  <a:gd name="connsiteX195" fmla="*/ 1822629 w 3028217"/>
                  <a:gd name="connsiteY195" fmla="*/ 1676898 h 2962327"/>
                  <a:gd name="connsiteX196" fmla="*/ 1829297 w 3028217"/>
                  <a:gd name="connsiteY196" fmla="*/ 1537833 h 2962327"/>
                  <a:gd name="connsiteX197" fmla="*/ 1828344 w 3028217"/>
                  <a:gd name="connsiteY197" fmla="*/ 1514973 h 2962327"/>
                  <a:gd name="connsiteX198" fmla="*/ 1909307 w 3028217"/>
                  <a:gd name="connsiteY198" fmla="*/ 1373051 h 2962327"/>
                  <a:gd name="connsiteX199" fmla="*/ 1929309 w 3028217"/>
                  <a:gd name="connsiteY199" fmla="*/ 1361621 h 2962327"/>
                  <a:gd name="connsiteX200" fmla="*/ 1977887 w 3028217"/>
                  <a:gd name="connsiteY200" fmla="*/ 1293041 h 2962327"/>
                  <a:gd name="connsiteX201" fmla="*/ 2019797 w 3028217"/>
                  <a:gd name="connsiteY201" fmla="*/ 1227318 h 2962327"/>
                  <a:gd name="connsiteX202" fmla="*/ 2051229 w 3028217"/>
                  <a:gd name="connsiteY202" fmla="*/ 1178741 h 2962327"/>
                  <a:gd name="connsiteX203" fmla="*/ 2083614 w 3028217"/>
                  <a:gd name="connsiteY203" fmla="*/ 1172073 h 2962327"/>
                  <a:gd name="connsiteX204" fmla="*/ 2161719 w 3028217"/>
                  <a:gd name="connsiteY204" fmla="*/ 1162548 h 2962327"/>
                  <a:gd name="connsiteX205" fmla="*/ 2266494 w 3028217"/>
                  <a:gd name="connsiteY205" fmla="*/ 1136831 h 2962327"/>
                  <a:gd name="connsiteX206" fmla="*/ 2331264 w 3028217"/>
                  <a:gd name="connsiteY206" fmla="*/ 1133021 h 2962327"/>
                  <a:gd name="connsiteX207" fmla="*/ 2387462 w 3028217"/>
                  <a:gd name="connsiteY207" fmla="*/ 1197791 h 2962327"/>
                  <a:gd name="connsiteX208" fmla="*/ 2400797 w 3028217"/>
                  <a:gd name="connsiteY208" fmla="*/ 1229223 h 2962327"/>
                  <a:gd name="connsiteX209" fmla="*/ 2517002 w 3028217"/>
                  <a:gd name="connsiteY209" fmla="*/ 1283516 h 2962327"/>
                  <a:gd name="connsiteX210" fmla="*/ 2556055 w 3028217"/>
                  <a:gd name="connsiteY210" fmla="*/ 1266371 h 2962327"/>
                  <a:gd name="connsiteX211" fmla="*/ 2617967 w 3028217"/>
                  <a:gd name="connsiteY211" fmla="*/ 1241606 h 2962327"/>
                  <a:gd name="connsiteX212" fmla="*/ 2701787 w 3028217"/>
                  <a:gd name="connsiteY212" fmla="*/ 1271133 h 2962327"/>
                  <a:gd name="connsiteX213" fmla="*/ 2823707 w 3028217"/>
                  <a:gd name="connsiteY213" fmla="*/ 1270181 h 2962327"/>
                  <a:gd name="connsiteX214" fmla="*/ 2842757 w 3028217"/>
                  <a:gd name="connsiteY214" fmla="*/ 1253988 h 2962327"/>
                  <a:gd name="connsiteX215" fmla="*/ 2857997 w 3028217"/>
                  <a:gd name="connsiteY215" fmla="*/ 1191123 h 2962327"/>
                  <a:gd name="connsiteX216" fmla="*/ 2824659 w 3028217"/>
                  <a:gd name="connsiteY216" fmla="*/ 1163501 h 2962327"/>
                  <a:gd name="connsiteX217" fmla="*/ 2781797 w 3028217"/>
                  <a:gd name="connsiteY217" fmla="*/ 1153023 h 2962327"/>
                  <a:gd name="connsiteX218" fmla="*/ 2778142 w 3028217"/>
                  <a:gd name="connsiteY218" fmla="*/ 1149005 h 2962327"/>
                  <a:gd name="connsiteX219" fmla="*/ 2758579 w 3028217"/>
                  <a:gd name="connsiteY219" fmla="*/ 1157637 h 2962327"/>
                  <a:gd name="connsiteX220" fmla="*/ 2684641 w 3028217"/>
                  <a:gd name="connsiteY220" fmla="*/ 1122543 h 2962327"/>
                  <a:gd name="connsiteX221" fmla="*/ 2664638 w 3028217"/>
                  <a:gd name="connsiteY221" fmla="*/ 1083491 h 2962327"/>
                  <a:gd name="connsiteX222" fmla="*/ 2646541 w 3028217"/>
                  <a:gd name="connsiteY222" fmla="*/ 1054916 h 2962327"/>
                  <a:gd name="connsiteX223" fmla="*/ 2610346 w 3028217"/>
                  <a:gd name="connsiteY223" fmla="*/ 1080633 h 2962327"/>
                  <a:gd name="connsiteX224" fmla="*/ 2609202 w 3028217"/>
                  <a:gd name="connsiteY224" fmla="*/ 1082346 h 2962327"/>
                  <a:gd name="connsiteX225" fmla="*/ 2613204 w 3028217"/>
                  <a:gd name="connsiteY225" fmla="*/ 1086348 h 2962327"/>
                  <a:gd name="connsiteX226" fmla="*/ 2632254 w 3028217"/>
                  <a:gd name="connsiteY226" fmla="*/ 1108255 h 2962327"/>
                  <a:gd name="connsiteX227" fmla="*/ 2609394 w 3028217"/>
                  <a:gd name="connsiteY227" fmla="*/ 1145403 h 2962327"/>
                  <a:gd name="connsiteX228" fmla="*/ 2584629 w 3028217"/>
                  <a:gd name="connsiteY228" fmla="*/ 1132068 h 2962327"/>
                  <a:gd name="connsiteX229" fmla="*/ 2566055 w 3028217"/>
                  <a:gd name="connsiteY229" fmla="*/ 1095397 h 2962327"/>
                  <a:gd name="connsiteX230" fmla="*/ 2558490 w 3028217"/>
                  <a:gd name="connsiteY230" fmla="*/ 1083461 h 2962327"/>
                  <a:gd name="connsiteX231" fmla="*/ 2545576 w 3028217"/>
                  <a:gd name="connsiteY231" fmla="*/ 1071108 h 2962327"/>
                  <a:gd name="connsiteX232" fmla="*/ 2536051 w 3028217"/>
                  <a:gd name="connsiteY232" fmla="*/ 1061583 h 2962327"/>
                  <a:gd name="connsiteX233" fmla="*/ 2429371 w 3028217"/>
                  <a:gd name="connsiteY233" fmla="*/ 952046 h 2962327"/>
                  <a:gd name="connsiteX234" fmla="*/ 2417941 w 3028217"/>
                  <a:gd name="connsiteY234" fmla="*/ 944426 h 2962327"/>
                  <a:gd name="connsiteX235" fmla="*/ 2407463 w 3028217"/>
                  <a:gd name="connsiteY235" fmla="*/ 947283 h 2962327"/>
                  <a:gd name="connsiteX236" fmla="*/ 2469376 w 3028217"/>
                  <a:gd name="connsiteY236" fmla="*/ 1014911 h 2962327"/>
                  <a:gd name="connsiteX237" fmla="*/ 2509381 w 3028217"/>
                  <a:gd name="connsiteY237" fmla="*/ 1044438 h 2962327"/>
                  <a:gd name="connsiteX238" fmla="*/ 2504618 w 3028217"/>
                  <a:gd name="connsiteY238" fmla="*/ 1057773 h 2962327"/>
                  <a:gd name="connsiteX239" fmla="*/ 2488426 w 3028217"/>
                  <a:gd name="connsiteY239" fmla="*/ 1077776 h 2962327"/>
                  <a:gd name="connsiteX240" fmla="*/ 2476996 w 3028217"/>
                  <a:gd name="connsiteY240" fmla="*/ 1084443 h 2962327"/>
                  <a:gd name="connsiteX241" fmla="*/ 2356028 w 3028217"/>
                  <a:gd name="connsiteY241" fmla="*/ 985383 h 2962327"/>
                  <a:gd name="connsiteX242" fmla="*/ 2317928 w 3028217"/>
                  <a:gd name="connsiteY242" fmla="*/ 978716 h 2962327"/>
                  <a:gd name="connsiteX243" fmla="*/ 2295068 w 3028217"/>
                  <a:gd name="connsiteY243" fmla="*/ 993003 h 2962327"/>
                  <a:gd name="connsiteX244" fmla="*/ 2196008 w 3028217"/>
                  <a:gd name="connsiteY244" fmla="*/ 1057773 h 2962327"/>
                  <a:gd name="connsiteX245" fmla="*/ 2181721 w 3028217"/>
                  <a:gd name="connsiteY245" fmla="*/ 1087301 h 2962327"/>
                  <a:gd name="connsiteX246" fmla="*/ 2105521 w 3028217"/>
                  <a:gd name="connsiteY246" fmla="*/ 1157786 h 2962327"/>
                  <a:gd name="connsiteX247" fmla="*/ 2053133 w 3028217"/>
                  <a:gd name="connsiteY247" fmla="*/ 1155881 h 2962327"/>
                  <a:gd name="connsiteX248" fmla="*/ 2036941 w 3028217"/>
                  <a:gd name="connsiteY248" fmla="*/ 1136831 h 2962327"/>
                  <a:gd name="connsiteX249" fmla="*/ 2008366 w 3028217"/>
                  <a:gd name="connsiteY249" fmla="*/ 1131116 h 2962327"/>
                  <a:gd name="connsiteX250" fmla="*/ 2001698 w 3028217"/>
                  <a:gd name="connsiteY250" fmla="*/ 1074918 h 2962327"/>
                  <a:gd name="connsiteX251" fmla="*/ 2008366 w 3028217"/>
                  <a:gd name="connsiteY251" fmla="*/ 1001576 h 2962327"/>
                  <a:gd name="connsiteX252" fmla="*/ 2035988 w 3028217"/>
                  <a:gd name="connsiteY252" fmla="*/ 977763 h 2962327"/>
                  <a:gd name="connsiteX253" fmla="*/ 2107426 w 3028217"/>
                  <a:gd name="connsiteY253" fmla="*/ 983478 h 2962327"/>
                  <a:gd name="connsiteX254" fmla="*/ 2148383 w 3028217"/>
                  <a:gd name="connsiteY254" fmla="*/ 975858 h 2962327"/>
                  <a:gd name="connsiteX255" fmla="*/ 2150288 w 3028217"/>
                  <a:gd name="connsiteY255" fmla="*/ 913946 h 2962327"/>
                  <a:gd name="connsiteX256" fmla="*/ 2112188 w 3028217"/>
                  <a:gd name="connsiteY256" fmla="*/ 876798 h 2962327"/>
                  <a:gd name="connsiteX257" fmla="*/ 2096948 w 3028217"/>
                  <a:gd name="connsiteY257" fmla="*/ 862511 h 2962327"/>
                  <a:gd name="connsiteX258" fmla="*/ 2118856 w 3028217"/>
                  <a:gd name="connsiteY258" fmla="*/ 849176 h 2962327"/>
                  <a:gd name="connsiteX259" fmla="*/ 2206486 w 3028217"/>
                  <a:gd name="connsiteY259" fmla="*/ 810123 h 2962327"/>
                  <a:gd name="connsiteX260" fmla="*/ 2308403 w 3028217"/>
                  <a:gd name="connsiteY260" fmla="*/ 731066 h 2962327"/>
                  <a:gd name="connsiteX261" fmla="*/ 2321738 w 3028217"/>
                  <a:gd name="connsiteY261" fmla="*/ 708206 h 2962327"/>
                  <a:gd name="connsiteX262" fmla="*/ 2311261 w 3028217"/>
                  <a:gd name="connsiteY262" fmla="*/ 679631 h 2962327"/>
                  <a:gd name="connsiteX263" fmla="*/ 2320786 w 3028217"/>
                  <a:gd name="connsiteY263" fmla="*/ 643436 h 2962327"/>
                  <a:gd name="connsiteX264" fmla="*/ 2338883 w 3028217"/>
                  <a:gd name="connsiteY264" fmla="*/ 638673 h 2962327"/>
                  <a:gd name="connsiteX265" fmla="*/ 2343646 w 3028217"/>
                  <a:gd name="connsiteY265" fmla="*/ 675821 h 2962327"/>
                  <a:gd name="connsiteX266" fmla="*/ 2348408 w 3028217"/>
                  <a:gd name="connsiteY266" fmla="*/ 699633 h 2962327"/>
                  <a:gd name="connsiteX267" fmla="*/ 2376031 w 3028217"/>
                  <a:gd name="connsiteY267" fmla="*/ 706301 h 2962327"/>
                  <a:gd name="connsiteX268" fmla="*/ 2385556 w 3028217"/>
                  <a:gd name="connsiteY268" fmla="*/ 704396 h 2962327"/>
                  <a:gd name="connsiteX269" fmla="*/ 2454136 w 3028217"/>
                  <a:gd name="connsiteY269" fmla="*/ 698681 h 2962327"/>
                  <a:gd name="connsiteX270" fmla="*/ 2476996 w 3028217"/>
                  <a:gd name="connsiteY270" fmla="*/ 692013 h 2962327"/>
                  <a:gd name="connsiteX271" fmla="*/ 2517953 w 3028217"/>
                  <a:gd name="connsiteY271" fmla="*/ 648198 h 2962327"/>
                  <a:gd name="connsiteX272" fmla="*/ 2563673 w 3028217"/>
                  <a:gd name="connsiteY272" fmla="*/ 626291 h 2962327"/>
                  <a:gd name="connsiteX273" fmla="*/ 2554148 w 3028217"/>
                  <a:gd name="connsiteY273" fmla="*/ 585333 h 2962327"/>
                  <a:gd name="connsiteX274" fmla="*/ 2572928 w 3028217"/>
                  <a:gd name="connsiteY274" fmla="*/ 573708 h 2962327"/>
                  <a:gd name="connsiteX275" fmla="*/ 2586098 w 3028217"/>
                  <a:gd name="connsiteY275" fmla="*/ 571735 h 2962327"/>
                  <a:gd name="connsiteX276" fmla="*/ 2586726 w 3028217"/>
                  <a:gd name="connsiteY276" fmla="*/ 571671 h 2962327"/>
                  <a:gd name="connsiteX277" fmla="*/ 2624633 w 3028217"/>
                  <a:gd name="connsiteY277" fmla="*/ 568188 h 2962327"/>
                  <a:gd name="connsiteX278" fmla="*/ 2630348 w 3028217"/>
                  <a:gd name="connsiteY278" fmla="*/ 563426 h 2962327"/>
                  <a:gd name="connsiteX279" fmla="*/ 2633206 w 3028217"/>
                  <a:gd name="connsiteY279" fmla="*/ 563426 h 2962327"/>
                  <a:gd name="connsiteX280" fmla="*/ 2626538 w 3028217"/>
                  <a:gd name="connsiteY280" fmla="*/ 563426 h 2962327"/>
                  <a:gd name="connsiteX281" fmla="*/ 2593082 w 3028217"/>
                  <a:gd name="connsiteY281" fmla="*/ 570689 h 2962327"/>
                  <a:gd name="connsiteX282" fmla="*/ 2586098 w 3028217"/>
                  <a:gd name="connsiteY282" fmla="*/ 571735 h 2962327"/>
                  <a:gd name="connsiteX283" fmla="*/ 2574151 w 3028217"/>
                  <a:gd name="connsiteY283" fmla="*/ 572951 h 2962327"/>
                  <a:gd name="connsiteX284" fmla="*/ 2572928 w 3028217"/>
                  <a:gd name="connsiteY284" fmla="*/ 573708 h 2962327"/>
                  <a:gd name="connsiteX285" fmla="*/ 2558911 w 3028217"/>
                  <a:gd name="connsiteY285" fmla="*/ 575808 h 2962327"/>
                  <a:gd name="connsiteX286" fmla="*/ 2506523 w 3028217"/>
                  <a:gd name="connsiteY286" fmla="*/ 541518 h 2962327"/>
                  <a:gd name="connsiteX287" fmla="*/ 2512238 w 3028217"/>
                  <a:gd name="connsiteY287" fmla="*/ 480558 h 2962327"/>
                  <a:gd name="connsiteX288" fmla="*/ 2533193 w 3028217"/>
                  <a:gd name="connsiteY288" fmla="*/ 458651 h 2962327"/>
                  <a:gd name="connsiteX289" fmla="*/ 2534146 w 3028217"/>
                  <a:gd name="connsiteY289" fmla="*/ 440553 h 2962327"/>
                  <a:gd name="connsiteX290" fmla="*/ 2513191 w 3028217"/>
                  <a:gd name="connsiteY290" fmla="*/ 445316 h 2962327"/>
                  <a:gd name="connsiteX291" fmla="*/ 2464613 w 3028217"/>
                  <a:gd name="connsiteY291" fmla="*/ 509133 h 2962327"/>
                  <a:gd name="connsiteX292" fmla="*/ 2467471 w 3028217"/>
                  <a:gd name="connsiteY292" fmla="*/ 551996 h 2962327"/>
                  <a:gd name="connsiteX293" fmla="*/ 2468423 w 3028217"/>
                  <a:gd name="connsiteY293" fmla="*/ 597716 h 2962327"/>
                  <a:gd name="connsiteX294" fmla="*/ 2453183 w 3028217"/>
                  <a:gd name="connsiteY294" fmla="*/ 638673 h 2962327"/>
                  <a:gd name="connsiteX295" fmla="*/ 2423656 w 3028217"/>
                  <a:gd name="connsiteY295" fmla="*/ 676773 h 2962327"/>
                  <a:gd name="connsiteX296" fmla="*/ 2389366 w 3028217"/>
                  <a:gd name="connsiteY296" fmla="*/ 683441 h 2962327"/>
                  <a:gd name="connsiteX297" fmla="*/ 2383651 w 3028217"/>
                  <a:gd name="connsiteY297" fmla="*/ 659628 h 2962327"/>
                  <a:gd name="connsiteX298" fmla="*/ 2367458 w 3028217"/>
                  <a:gd name="connsiteY298" fmla="*/ 627243 h 2962327"/>
                  <a:gd name="connsiteX299" fmla="*/ 2308403 w 3028217"/>
                  <a:gd name="connsiteY299" fmla="*/ 612003 h 2962327"/>
                  <a:gd name="connsiteX300" fmla="*/ 2270303 w 3028217"/>
                  <a:gd name="connsiteY300" fmla="*/ 571046 h 2962327"/>
                  <a:gd name="connsiteX301" fmla="*/ 2260778 w 3028217"/>
                  <a:gd name="connsiteY301" fmla="*/ 543423 h 2962327"/>
                  <a:gd name="connsiteX302" fmla="*/ 2259826 w 3028217"/>
                  <a:gd name="connsiteY302" fmla="*/ 522468 h 2962327"/>
                  <a:gd name="connsiteX303" fmla="*/ 2390318 w 3028217"/>
                  <a:gd name="connsiteY303" fmla="*/ 385308 h 2962327"/>
                  <a:gd name="connsiteX304" fmla="*/ 2416988 w 3028217"/>
                  <a:gd name="connsiteY304" fmla="*/ 357686 h 2962327"/>
                  <a:gd name="connsiteX305" fmla="*/ 2417941 w 3028217"/>
                  <a:gd name="connsiteY305" fmla="*/ 351971 h 2962327"/>
                  <a:gd name="connsiteX306" fmla="*/ 2424608 w 3028217"/>
                  <a:gd name="connsiteY306" fmla="*/ 353876 h 2962327"/>
                  <a:gd name="connsiteX307" fmla="*/ 2452245 w 3028217"/>
                  <a:gd name="connsiteY307" fmla="*/ 336582 h 2962327"/>
                  <a:gd name="connsiteX308" fmla="*/ 2471113 w 3028217"/>
                  <a:gd name="connsiteY308" fmla="*/ 336025 h 2962327"/>
                  <a:gd name="connsiteX309" fmla="*/ 761544 w 3028217"/>
                  <a:gd name="connsiteY309" fmla="*/ 194808 h 2962327"/>
                  <a:gd name="connsiteX310" fmla="*/ 773926 w 3028217"/>
                  <a:gd name="connsiteY310" fmla="*/ 216716 h 2962327"/>
                  <a:gd name="connsiteX311" fmla="*/ 773926 w 3028217"/>
                  <a:gd name="connsiteY311" fmla="*/ 278628 h 2962327"/>
                  <a:gd name="connsiteX312" fmla="*/ 687249 w 3028217"/>
                  <a:gd name="connsiteY312" fmla="*/ 293868 h 2962327"/>
                  <a:gd name="connsiteX313" fmla="*/ 671056 w 3028217"/>
                  <a:gd name="connsiteY313" fmla="*/ 292916 h 2962327"/>
                  <a:gd name="connsiteX314" fmla="*/ 640576 w 3028217"/>
                  <a:gd name="connsiteY314" fmla="*/ 298631 h 2962327"/>
                  <a:gd name="connsiteX315" fmla="*/ 603429 w 3028217"/>
                  <a:gd name="connsiteY315" fmla="*/ 291011 h 2962327"/>
                  <a:gd name="connsiteX316" fmla="*/ 715824 w 3028217"/>
                  <a:gd name="connsiteY316" fmla="*/ 211953 h 2962327"/>
                  <a:gd name="connsiteX317" fmla="*/ 727254 w 3028217"/>
                  <a:gd name="connsiteY317" fmla="*/ 215763 h 2962327"/>
                  <a:gd name="connsiteX318" fmla="*/ 761544 w 3028217"/>
                  <a:gd name="connsiteY318" fmla="*/ 194808 h 2962327"/>
                  <a:gd name="connsiteX319" fmla="*/ 873343 w 3028217"/>
                  <a:gd name="connsiteY319" fmla="*/ 184331 h 2962327"/>
                  <a:gd name="connsiteX320" fmla="*/ 891083 w 3028217"/>
                  <a:gd name="connsiteY320" fmla="*/ 191951 h 2962327"/>
                  <a:gd name="connsiteX321" fmla="*/ 888226 w 3028217"/>
                  <a:gd name="connsiteY321" fmla="*/ 217668 h 2962327"/>
                  <a:gd name="connsiteX322" fmla="*/ 879241 w 3028217"/>
                  <a:gd name="connsiteY322" fmla="*/ 234820 h 2962327"/>
                  <a:gd name="connsiteX323" fmla="*/ 895370 w 3028217"/>
                  <a:gd name="connsiteY323" fmla="*/ 235036 h 2962327"/>
                  <a:gd name="connsiteX324" fmla="*/ 899656 w 3028217"/>
                  <a:gd name="connsiteY324" fmla="*/ 266246 h 2962327"/>
                  <a:gd name="connsiteX325" fmla="*/ 892988 w 3028217"/>
                  <a:gd name="connsiteY325" fmla="*/ 303393 h 2962327"/>
                  <a:gd name="connsiteX326" fmla="*/ 905371 w 3028217"/>
                  <a:gd name="connsiteY326" fmla="*/ 303393 h 2962327"/>
                  <a:gd name="connsiteX327" fmla="*/ 915848 w 3028217"/>
                  <a:gd name="connsiteY327" fmla="*/ 337683 h 2962327"/>
                  <a:gd name="connsiteX328" fmla="*/ 946328 w 3028217"/>
                  <a:gd name="connsiteY328" fmla="*/ 324348 h 2962327"/>
                  <a:gd name="connsiteX329" fmla="*/ 973409 w 3028217"/>
                  <a:gd name="connsiteY329" fmla="*/ 303804 h 2962327"/>
                  <a:gd name="connsiteX330" fmla="*/ 975260 w 3028217"/>
                  <a:gd name="connsiteY330" fmla="*/ 292796 h 2962327"/>
                  <a:gd name="connsiteX331" fmla="*/ 965378 w 3028217"/>
                  <a:gd name="connsiteY331" fmla="*/ 281485 h 2962327"/>
                  <a:gd name="connsiteX332" fmla="*/ 962521 w 3028217"/>
                  <a:gd name="connsiteY332" fmla="*/ 233860 h 2962327"/>
                  <a:gd name="connsiteX333" fmla="*/ 1013956 w 3028217"/>
                  <a:gd name="connsiteY333" fmla="*/ 203380 h 2962327"/>
                  <a:gd name="connsiteX334" fmla="*/ 1028243 w 3028217"/>
                  <a:gd name="connsiteY334" fmla="*/ 200165 h 2962327"/>
                  <a:gd name="connsiteX335" fmla="*/ 1042531 w 3028217"/>
                  <a:gd name="connsiteY335" fmla="*/ 206238 h 2962327"/>
                  <a:gd name="connsiteX336" fmla="*/ 1016813 w 3028217"/>
                  <a:gd name="connsiteY336" fmla="*/ 234813 h 2962327"/>
                  <a:gd name="connsiteX337" fmla="*/ 1075868 w 3028217"/>
                  <a:gd name="connsiteY337" fmla="*/ 204333 h 2962327"/>
                  <a:gd name="connsiteX338" fmla="*/ 1095871 w 3028217"/>
                  <a:gd name="connsiteY338" fmla="*/ 204333 h 2962327"/>
                  <a:gd name="connsiteX339" fmla="*/ 1099681 w 3028217"/>
                  <a:gd name="connsiteY339" fmla="*/ 232908 h 2962327"/>
                  <a:gd name="connsiteX340" fmla="*/ 1133971 w 3028217"/>
                  <a:gd name="connsiteY340" fmla="*/ 231003 h 2962327"/>
                  <a:gd name="connsiteX341" fmla="*/ 1151116 w 3028217"/>
                  <a:gd name="connsiteY341" fmla="*/ 238623 h 2962327"/>
                  <a:gd name="connsiteX342" fmla="*/ 1205408 w 3028217"/>
                  <a:gd name="connsiteY342" fmla="*/ 287200 h 2962327"/>
                  <a:gd name="connsiteX343" fmla="*/ 1198741 w 3028217"/>
                  <a:gd name="connsiteY343" fmla="*/ 334825 h 2962327"/>
                  <a:gd name="connsiteX344" fmla="*/ 1248271 w 3028217"/>
                  <a:gd name="connsiteY344" fmla="*/ 377688 h 2962327"/>
                  <a:gd name="connsiteX345" fmla="*/ 1246366 w 3028217"/>
                  <a:gd name="connsiteY345" fmla="*/ 402453 h 2962327"/>
                  <a:gd name="connsiteX346" fmla="*/ 1187311 w 3028217"/>
                  <a:gd name="connsiteY346" fmla="*/ 402453 h 2962327"/>
                  <a:gd name="connsiteX347" fmla="*/ 1171118 w 3028217"/>
                  <a:gd name="connsiteY347" fmla="*/ 396738 h 2962327"/>
                  <a:gd name="connsiteX348" fmla="*/ 1171118 w 3028217"/>
                  <a:gd name="connsiteY348" fmla="*/ 431028 h 2962327"/>
                  <a:gd name="connsiteX349" fmla="*/ 1151116 w 3028217"/>
                  <a:gd name="connsiteY349" fmla="*/ 479605 h 2962327"/>
                  <a:gd name="connsiteX350" fmla="*/ 1136828 w 3028217"/>
                  <a:gd name="connsiteY350" fmla="*/ 476748 h 2962327"/>
                  <a:gd name="connsiteX351" fmla="*/ 1136828 w 3028217"/>
                  <a:gd name="connsiteY351" fmla="*/ 487225 h 2962327"/>
                  <a:gd name="connsiteX352" fmla="*/ 1118731 w 3028217"/>
                  <a:gd name="connsiteY352" fmla="*/ 497703 h 2962327"/>
                  <a:gd name="connsiteX353" fmla="*/ 1066343 w 3028217"/>
                  <a:gd name="connsiteY353" fmla="*/ 455793 h 2962327"/>
                  <a:gd name="connsiteX354" fmla="*/ 1016813 w 3028217"/>
                  <a:gd name="connsiteY354" fmla="*/ 433885 h 2962327"/>
                  <a:gd name="connsiteX355" fmla="*/ 996811 w 3028217"/>
                  <a:gd name="connsiteY355" fmla="*/ 428170 h 2962327"/>
                  <a:gd name="connsiteX356" fmla="*/ 1013003 w 3028217"/>
                  <a:gd name="connsiteY356" fmla="*/ 411978 h 2962327"/>
                  <a:gd name="connsiteX357" fmla="*/ 1109206 w 3028217"/>
                  <a:gd name="connsiteY357" fmla="*/ 369115 h 2962327"/>
                  <a:gd name="connsiteX358" fmla="*/ 1089203 w 3028217"/>
                  <a:gd name="connsiteY358" fmla="*/ 307203 h 2962327"/>
                  <a:gd name="connsiteX359" fmla="*/ 1077773 w 3028217"/>
                  <a:gd name="connsiteY359" fmla="*/ 291010 h 2962327"/>
                  <a:gd name="connsiteX360" fmla="*/ 1016813 w 3028217"/>
                  <a:gd name="connsiteY360" fmla="*/ 292915 h 2962327"/>
                  <a:gd name="connsiteX361" fmla="*/ 1007169 w 3028217"/>
                  <a:gd name="connsiteY361" fmla="*/ 296011 h 2962327"/>
                  <a:gd name="connsiteX362" fmla="*/ 1007866 w 3028217"/>
                  <a:gd name="connsiteY362" fmla="*/ 302667 h 2962327"/>
                  <a:gd name="connsiteX363" fmla="*/ 1009193 w 3028217"/>
                  <a:gd name="connsiteY363" fmla="*/ 303393 h 2962327"/>
                  <a:gd name="connsiteX364" fmla="*/ 962521 w 3028217"/>
                  <a:gd name="connsiteY364" fmla="*/ 370068 h 2962327"/>
                  <a:gd name="connsiteX365" fmla="*/ 905371 w 3028217"/>
                  <a:gd name="connsiteY365" fmla="*/ 371973 h 2962327"/>
                  <a:gd name="connsiteX366" fmla="*/ 868223 w 3028217"/>
                  <a:gd name="connsiteY366" fmla="*/ 410073 h 2962327"/>
                  <a:gd name="connsiteX367" fmla="*/ 836791 w 3028217"/>
                  <a:gd name="connsiteY367" fmla="*/ 426266 h 2962327"/>
                  <a:gd name="connsiteX368" fmla="*/ 816788 w 3028217"/>
                  <a:gd name="connsiteY368" fmla="*/ 424361 h 2962327"/>
                  <a:gd name="connsiteX369" fmla="*/ 677723 w 3028217"/>
                  <a:gd name="connsiteY369" fmla="*/ 507228 h 2962327"/>
                  <a:gd name="connsiteX370" fmla="*/ 668198 w 3028217"/>
                  <a:gd name="connsiteY370" fmla="*/ 553901 h 2962327"/>
                  <a:gd name="connsiteX371" fmla="*/ 662483 w 3028217"/>
                  <a:gd name="connsiteY371" fmla="*/ 586286 h 2962327"/>
                  <a:gd name="connsiteX372" fmla="*/ 716776 w 3028217"/>
                  <a:gd name="connsiteY372" fmla="*/ 612956 h 2962327"/>
                  <a:gd name="connsiteX373" fmla="*/ 771068 w 3028217"/>
                  <a:gd name="connsiteY373" fmla="*/ 645341 h 2962327"/>
                  <a:gd name="connsiteX374" fmla="*/ 782498 w 3028217"/>
                  <a:gd name="connsiteY374" fmla="*/ 667248 h 2962327"/>
                  <a:gd name="connsiteX375" fmla="*/ 772973 w 3028217"/>
                  <a:gd name="connsiteY375" fmla="*/ 726303 h 2962327"/>
                  <a:gd name="connsiteX376" fmla="*/ 805358 w 3028217"/>
                  <a:gd name="connsiteY376" fmla="*/ 736781 h 2962327"/>
                  <a:gd name="connsiteX377" fmla="*/ 828218 w 3028217"/>
                  <a:gd name="connsiteY377" fmla="*/ 689156 h 2962327"/>
                  <a:gd name="connsiteX378" fmla="*/ 858698 w 3028217"/>
                  <a:gd name="connsiteY378" fmla="*/ 652961 h 2962327"/>
                  <a:gd name="connsiteX379" fmla="*/ 901561 w 3028217"/>
                  <a:gd name="connsiteY379" fmla="*/ 573903 h 2962327"/>
                  <a:gd name="connsiteX380" fmla="*/ 904418 w 3028217"/>
                  <a:gd name="connsiteY380" fmla="*/ 561521 h 2962327"/>
                  <a:gd name="connsiteX381" fmla="*/ 953948 w 3028217"/>
                  <a:gd name="connsiteY381" fmla="*/ 491988 h 2962327"/>
                  <a:gd name="connsiteX382" fmla="*/ 968236 w 3028217"/>
                  <a:gd name="connsiteY382" fmla="*/ 478653 h 2962327"/>
                  <a:gd name="connsiteX383" fmla="*/ 1049198 w 3028217"/>
                  <a:gd name="connsiteY383" fmla="*/ 512943 h 2962327"/>
                  <a:gd name="connsiteX384" fmla="*/ 1063486 w 3028217"/>
                  <a:gd name="connsiteY384" fmla="*/ 539613 h 2962327"/>
                  <a:gd name="connsiteX385" fmla="*/ 1067296 w 3028217"/>
                  <a:gd name="connsiteY385" fmla="*/ 583428 h 2962327"/>
                  <a:gd name="connsiteX386" fmla="*/ 1112063 w 3028217"/>
                  <a:gd name="connsiteY386" fmla="*/ 568188 h 2962327"/>
                  <a:gd name="connsiteX387" fmla="*/ 1146353 w 3028217"/>
                  <a:gd name="connsiteY387" fmla="*/ 580571 h 2962327"/>
                  <a:gd name="connsiteX388" fmla="*/ 1151116 w 3028217"/>
                  <a:gd name="connsiteY388" fmla="*/ 616766 h 2962327"/>
                  <a:gd name="connsiteX389" fmla="*/ 1193026 w 3028217"/>
                  <a:gd name="connsiteY389" fmla="*/ 684393 h 2962327"/>
                  <a:gd name="connsiteX390" fmla="*/ 1182905 w 3028217"/>
                  <a:gd name="connsiteY390" fmla="*/ 697847 h 2962327"/>
                  <a:gd name="connsiteX391" fmla="*/ 1179024 w 3028217"/>
                  <a:gd name="connsiteY391" fmla="*/ 699159 h 2962327"/>
                  <a:gd name="connsiteX392" fmla="*/ 1177845 w 3028217"/>
                  <a:gd name="connsiteY392" fmla="*/ 699023 h 2962327"/>
                  <a:gd name="connsiteX393" fmla="*/ 1166356 w 3028217"/>
                  <a:gd name="connsiteY393" fmla="*/ 703443 h 2962327"/>
                  <a:gd name="connsiteX394" fmla="*/ 1179024 w 3028217"/>
                  <a:gd name="connsiteY394" fmla="*/ 699159 h 2962327"/>
                  <a:gd name="connsiteX395" fmla="*/ 1188263 w 3028217"/>
                  <a:gd name="connsiteY395" fmla="*/ 700229 h 2962327"/>
                  <a:gd name="connsiteX396" fmla="*/ 1207313 w 3028217"/>
                  <a:gd name="connsiteY396" fmla="*/ 712016 h 2962327"/>
                  <a:gd name="connsiteX397" fmla="*/ 1205051 w 3028217"/>
                  <a:gd name="connsiteY397" fmla="*/ 754402 h 2962327"/>
                  <a:gd name="connsiteX398" fmla="*/ 1180854 w 3028217"/>
                  <a:gd name="connsiteY398" fmla="*/ 787924 h 2962327"/>
                  <a:gd name="connsiteX399" fmla="*/ 1187073 w 3028217"/>
                  <a:gd name="connsiteY399" fmla="*/ 807504 h 2962327"/>
                  <a:gd name="connsiteX400" fmla="*/ 1206361 w 3028217"/>
                  <a:gd name="connsiteY400" fmla="*/ 814886 h 2962327"/>
                  <a:gd name="connsiteX401" fmla="*/ 1213981 w 3028217"/>
                  <a:gd name="connsiteY401" fmla="*/ 828221 h 2962327"/>
                  <a:gd name="connsiteX402" fmla="*/ 1172071 w 3028217"/>
                  <a:gd name="connsiteY402" fmla="*/ 862511 h 2962327"/>
                  <a:gd name="connsiteX403" fmla="*/ 1115874 w 3028217"/>
                  <a:gd name="connsiteY403" fmla="*/ 854891 h 2962327"/>
                  <a:gd name="connsiteX404" fmla="*/ 1148259 w 3028217"/>
                  <a:gd name="connsiteY404" fmla="*/ 807266 h 2962327"/>
                  <a:gd name="connsiteX405" fmla="*/ 1173024 w 3028217"/>
                  <a:gd name="connsiteY405" fmla="*/ 780596 h 2962327"/>
                  <a:gd name="connsiteX406" fmla="*/ 1173125 w 3028217"/>
                  <a:gd name="connsiteY406" fmla="*/ 780684 h 2962327"/>
                  <a:gd name="connsiteX407" fmla="*/ 1174333 w 3028217"/>
                  <a:gd name="connsiteY407" fmla="*/ 770475 h 2962327"/>
                  <a:gd name="connsiteX408" fmla="*/ 1163498 w 3028217"/>
                  <a:gd name="connsiteY408" fmla="*/ 767261 h 2962327"/>
                  <a:gd name="connsiteX409" fmla="*/ 1124446 w 3028217"/>
                  <a:gd name="connsiteY409" fmla="*/ 787263 h 2962327"/>
                  <a:gd name="connsiteX410" fmla="*/ 1043483 w 3028217"/>
                  <a:gd name="connsiteY410" fmla="*/ 789168 h 2962327"/>
                  <a:gd name="connsiteX411" fmla="*/ 993953 w 3028217"/>
                  <a:gd name="connsiteY411" fmla="*/ 794883 h 2962327"/>
                  <a:gd name="connsiteX412" fmla="*/ 959663 w 3028217"/>
                  <a:gd name="connsiteY412" fmla="*/ 814886 h 2962327"/>
                  <a:gd name="connsiteX413" fmla="*/ 929183 w 3028217"/>
                  <a:gd name="connsiteY413" fmla="*/ 839651 h 2962327"/>
                  <a:gd name="connsiteX414" fmla="*/ 925100 w 3028217"/>
                  <a:gd name="connsiteY414" fmla="*/ 843462 h 2962327"/>
                  <a:gd name="connsiteX415" fmla="*/ 915848 w 3028217"/>
                  <a:gd name="connsiteY415" fmla="*/ 851081 h 2962327"/>
                  <a:gd name="connsiteX416" fmla="*/ 912991 w 3028217"/>
                  <a:gd name="connsiteY416" fmla="*/ 851081 h 2962327"/>
                  <a:gd name="connsiteX417" fmla="*/ 914896 w 3028217"/>
                  <a:gd name="connsiteY417" fmla="*/ 852986 h 2962327"/>
                  <a:gd name="connsiteX418" fmla="*/ 925100 w 3028217"/>
                  <a:gd name="connsiteY418" fmla="*/ 843462 h 2962327"/>
                  <a:gd name="connsiteX419" fmla="*/ 932041 w 3028217"/>
                  <a:gd name="connsiteY419" fmla="*/ 837746 h 2962327"/>
                  <a:gd name="connsiteX420" fmla="*/ 972998 w 3028217"/>
                  <a:gd name="connsiteY420" fmla="*/ 820601 h 2962327"/>
                  <a:gd name="connsiteX421" fmla="*/ 992048 w 3028217"/>
                  <a:gd name="connsiteY421" fmla="*/ 814886 h 2962327"/>
                  <a:gd name="connsiteX422" fmla="*/ 1023481 w 3028217"/>
                  <a:gd name="connsiteY422" fmla="*/ 819648 h 2962327"/>
                  <a:gd name="connsiteX423" fmla="*/ 1005383 w 3028217"/>
                  <a:gd name="connsiteY423" fmla="*/ 842508 h 2962327"/>
                  <a:gd name="connsiteX424" fmla="*/ 1006336 w 3028217"/>
                  <a:gd name="connsiteY424" fmla="*/ 854891 h 2962327"/>
                  <a:gd name="connsiteX425" fmla="*/ 1005383 w 3028217"/>
                  <a:gd name="connsiteY425" fmla="*/ 889181 h 2962327"/>
                  <a:gd name="connsiteX426" fmla="*/ 984428 w 3028217"/>
                  <a:gd name="connsiteY426" fmla="*/ 910136 h 2962327"/>
                  <a:gd name="connsiteX427" fmla="*/ 952043 w 3028217"/>
                  <a:gd name="connsiteY427" fmla="*/ 916803 h 2962327"/>
                  <a:gd name="connsiteX428" fmla="*/ 899656 w 3028217"/>
                  <a:gd name="connsiteY428" fmla="*/ 938711 h 2962327"/>
                  <a:gd name="connsiteX429" fmla="*/ 855841 w 3028217"/>
                  <a:gd name="connsiteY429" fmla="*/ 985383 h 2962327"/>
                  <a:gd name="connsiteX430" fmla="*/ 831076 w 3028217"/>
                  <a:gd name="connsiteY430" fmla="*/ 1003481 h 2962327"/>
                  <a:gd name="connsiteX431" fmla="*/ 738683 w 3028217"/>
                  <a:gd name="connsiteY431" fmla="*/ 1081586 h 2962327"/>
                  <a:gd name="connsiteX432" fmla="*/ 711061 w 3028217"/>
                  <a:gd name="connsiteY432" fmla="*/ 1115876 h 2962327"/>
                  <a:gd name="connsiteX433" fmla="*/ 666293 w 3028217"/>
                  <a:gd name="connsiteY433" fmla="*/ 1175883 h 2962327"/>
                  <a:gd name="connsiteX434" fmla="*/ 585331 w 3028217"/>
                  <a:gd name="connsiteY434" fmla="*/ 1230176 h 2962327"/>
                  <a:gd name="connsiteX435" fmla="*/ 559613 w 3028217"/>
                  <a:gd name="connsiteY435" fmla="*/ 1297803 h 2962327"/>
                  <a:gd name="connsiteX436" fmla="*/ 557708 w 3028217"/>
                  <a:gd name="connsiteY436" fmla="*/ 1386386 h 2962327"/>
                  <a:gd name="connsiteX437" fmla="*/ 542468 w 3028217"/>
                  <a:gd name="connsiteY437" fmla="*/ 1407341 h 2962327"/>
                  <a:gd name="connsiteX438" fmla="*/ 528181 w 3028217"/>
                  <a:gd name="connsiteY438" fmla="*/ 1387338 h 2962327"/>
                  <a:gd name="connsiteX439" fmla="*/ 519608 w 3028217"/>
                  <a:gd name="connsiteY439" fmla="*/ 1320663 h 2962327"/>
                  <a:gd name="connsiteX440" fmla="*/ 488176 w 3028217"/>
                  <a:gd name="connsiteY440" fmla="*/ 1283516 h 2962327"/>
                  <a:gd name="connsiteX441" fmla="*/ 429121 w 3028217"/>
                  <a:gd name="connsiteY441" fmla="*/ 1267323 h 2962327"/>
                  <a:gd name="connsiteX442" fmla="*/ 409118 w 3028217"/>
                  <a:gd name="connsiteY442" fmla="*/ 1268276 h 2962327"/>
                  <a:gd name="connsiteX443" fmla="*/ 336728 w 3028217"/>
                  <a:gd name="connsiteY443" fmla="*/ 1284468 h 2962327"/>
                  <a:gd name="connsiteX444" fmla="*/ 215761 w 3028217"/>
                  <a:gd name="connsiteY444" fmla="*/ 1373051 h 2962327"/>
                  <a:gd name="connsiteX445" fmla="*/ 189091 w 3028217"/>
                  <a:gd name="connsiteY445" fmla="*/ 1441631 h 2962327"/>
                  <a:gd name="connsiteX446" fmla="*/ 196711 w 3028217"/>
                  <a:gd name="connsiteY446" fmla="*/ 1544501 h 2962327"/>
                  <a:gd name="connsiteX447" fmla="*/ 244336 w 3028217"/>
                  <a:gd name="connsiteY447" fmla="*/ 1573076 h 2962327"/>
                  <a:gd name="connsiteX448" fmla="*/ 320536 w 3028217"/>
                  <a:gd name="connsiteY448" fmla="*/ 1514973 h 2962327"/>
                  <a:gd name="connsiteX449" fmla="*/ 387211 w 3028217"/>
                  <a:gd name="connsiteY449" fmla="*/ 1494971 h 2962327"/>
                  <a:gd name="connsiteX450" fmla="*/ 389116 w 3028217"/>
                  <a:gd name="connsiteY450" fmla="*/ 1515926 h 2962327"/>
                  <a:gd name="connsiteX451" fmla="*/ 340538 w 3028217"/>
                  <a:gd name="connsiteY451" fmla="*/ 1624511 h 2962327"/>
                  <a:gd name="connsiteX452" fmla="*/ 354826 w 3028217"/>
                  <a:gd name="connsiteY452" fmla="*/ 1644513 h 2962327"/>
                  <a:gd name="connsiteX453" fmla="*/ 410071 w 3028217"/>
                  <a:gd name="connsiteY453" fmla="*/ 1645466 h 2962327"/>
                  <a:gd name="connsiteX454" fmla="*/ 439598 w 3028217"/>
                  <a:gd name="connsiteY454" fmla="*/ 1687376 h 2962327"/>
                  <a:gd name="connsiteX455" fmla="*/ 426263 w 3028217"/>
                  <a:gd name="connsiteY455" fmla="*/ 1743573 h 2962327"/>
                  <a:gd name="connsiteX456" fmla="*/ 450076 w 3028217"/>
                  <a:gd name="connsiteY456" fmla="*/ 1813106 h 2962327"/>
                  <a:gd name="connsiteX457" fmla="*/ 499606 w 3028217"/>
                  <a:gd name="connsiteY457" fmla="*/ 1812153 h 2962327"/>
                  <a:gd name="connsiteX458" fmla="*/ 536753 w 3028217"/>
                  <a:gd name="connsiteY458" fmla="*/ 1818821 h 2962327"/>
                  <a:gd name="connsiteX459" fmla="*/ 577711 w 3028217"/>
                  <a:gd name="connsiteY459" fmla="*/ 1813106 h 2962327"/>
                  <a:gd name="connsiteX460" fmla="*/ 661531 w 3028217"/>
                  <a:gd name="connsiteY460" fmla="*/ 1754051 h 2962327"/>
                  <a:gd name="connsiteX461" fmla="*/ 672008 w 3028217"/>
                  <a:gd name="connsiteY461" fmla="*/ 1763576 h 2962327"/>
                  <a:gd name="connsiteX462" fmla="*/ 695821 w 3028217"/>
                  <a:gd name="connsiteY462" fmla="*/ 1768338 h 2962327"/>
                  <a:gd name="connsiteX463" fmla="*/ 741541 w 3028217"/>
                  <a:gd name="connsiteY463" fmla="*/ 1772148 h 2962327"/>
                  <a:gd name="connsiteX464" fmla="*/ 832028 w 3028217"/>
                  <a:gd name="connsiteY464" fmla="*/ 1788341 h 2962327"/>
                  <a:gd name="connsiteX465" fmla="*/ 865366 w 3028217"/>
                  <a:gd name="connsiteY465" fmla="*/ 1796913 h 2962327"/>
                  <a:gd name="connsiteX466" fmla="*/ 910133 w 3028217"/>
                  <a:gd name="connsiteY466" fmla="*/ 1838823 h 2962327"/>
                  <a:gd name="connsiteX467" fmla="*/ 1047293 w 3028217"/>
                  <a:gd name="connsiteY467" fmla="*/ 1918833 h 2962327"/>
                  <a:gd name="connsiteX468" fmla="*/ 1116826 w 3028217"/>
                  <a:gd name="connsiteY468" fmla="*/ 2036943 h 2962327"/>
                  <a:gd name="connsiteX469" fmla="*/ 1106348 w 3028217"/>
                  <a:gd name="connsiteY469" fmla="*/ 2056946 h 2962327"/>
                  <a:gd name="connsiteX470" fmla="*/ 1104443 w 3028217"/>
                  <a:gd name="connsiteY470" fmla="*/ 2099808 h 2962327"/>
                  <a:gd name="connsiteX471" fmla="*/ 1124446 w 3028217"/>
                  <a:gd name="connsiteY471" fmla="*/ 2102666 h 2962327"/>
                  <a:gd name="connsiteX472" fmla="*/ 1193026 w 3028217"/>
                  <a:gd name="connsiteY472" fmla="*/ 2077901 h 2962327"/>
                  <a:gd name="connsiteX473" fmla="*/ 1280656 w 3028217"/>
                  <a:gd name="connsiteY473" fmla="*/ 2123621 h 2962327"/>
                  <a:gd name="connsiteX474" fmla="*/ 1387336 w 3028217"/>
                  <a:gd name="connsiteY474" fmla="*/ 2172198 h 2962327"/>
                  <a:gd name="connsiteX475" fmla="*/ 1434008 w 3028217"/>
                  <a:gd name="connsiteY475" fmla="*/ 2199821 h 2962327"/>
                  <a:gd name="connsiteX476" fmla="*/ 1430198 w 3028217"/>
                  <a:gd name="connsiteY476" fmla="*/ 2282688 h 2962327"/>
                  <a:gd name="connsiteX477" fmla="*/ 1370191 w 3028217"/>
                  <a:gd name="connsiteY477" fmla="*/ 2373176 h 2962327"/>
                  <a:gd name="connsiteX478" fmla="*/ 1358761 w 3028217"/>
                  <a:gd name="connsiteY478" fmla="*/ 2423658 h 2962327"/>
                  <a:gd name="connsiteX479" fmla="*/ 1327328 w 3028217"/>
                  <a:gd name="connsiteY479" fmla="*/ 2600823 h 2962327"/>
                  <a:gd name="connsiteX480" fmla="*/ 1293991 w 3028217"/>
                  <a:gd name="connsiteY480" fmla="*/ 2626541 h 2962327"/>
                  <a:gd name="connsiteX481" fmla="*/ 1218743 w 3028217"/>
                  <a:gd name="connsiteY481" fmla="*/ 2661783 h 2962327"/>
                  <a:gd name="connsiteX482" fmla="*/ 1193026 w 3028217"/>
                  <a:gd name="connsiteY482" fmla="*/ 2710361 h 2962327"/>
                  <a:gd name="connsiteX483" fmla="*/ 1164451 w 3028217"/>
                  <a:gd name="connsiteY483" fmla="*/ 2832281 h 2962327"/>
                  <a:gd name="connsiteX484" fmla="*/ 1122541 w 3028217"/>
                  <a:gd name="connsiteY484" fmla="*/ 2910386 h 2962327"/>
                  <a:gd name="connsiteX485" fmla="*/ 1095871 w 3028217"/>
                  <a:gd name="connsiteY485" fmla="*/ 2929436 h 2962327"/>
                  <a:gd name="connsiteX486" fmla="*/ 1061581 w 3028217"/>
                  <a:gd name="connsiteY486" fmla="*/ 2922768 h 2962327"/>
                  <a:gd name="connsiteX487" fmla="*/ 1047293 w 3028217"/>
                  <a:gd name="connsiteY487" fmla="*/ 2929436 h 2962327"/>
                  <a:gd name="connsiteX488" fmla="*/ 1061581 w 3028217"/>
                  <a:gd name="connsiteY488" fmla="*/ 2956106 h 2962327"/>
                  <a:gd name="connsiteX489" fmla="*/ 1040626 w 3028217"/>
                  <a:gd name="connsiteY489" fmla="*/ 2959916 h 2962327"/>
                  <a:gd name="connsiteX490" fmla="*/ 783451 w 3028217"/>
                  <a:gd name="connsiteY490" fmla="*/ 2850378 h 2962327"/>
                  <a:gd name="connsiteX491" fmla="*/ 752971 w 3028217"/>
                  <a:gd name="connsiteY491" fmla="*/ 2805611 h 2962327"/>
                  <a:gd name="connsiteX492" fmla="*/ 737731 w 3028217"/>
                  <a:gd name="connsiteY492" fmla="*/ 2765606 h 2962327"/>
                  <a:gd name="connsiteX493" fmla="*/ 721538 w 3028217"/>
                  <a:gd name="connsiteY493" fmla="*/ 2564628 h 2962327"/>
                  <a:gd name="connsiteX494" fmla="*/ 670103 w 3028217"/>
                  <a:gd name="connsiteY494" fmla="*/ 2492238 h 2962327"/>
                  <a:gd name="connsiteX495" fmla="*/ 539611 w 3028217"/>
                  <a:gd name="connsiteY495" fmla="*/ 2337933 h 2962327"/>
                  <a:gd name="connsiteX496" fmla="*/ 473888 w 3028217"/>
                  <a:gd name="connsiteY496" fmla="*/ 2221728 h 2962327"/>
                  <a:gd name="connsiteX497" fmla="*/ 468173 w 3028217"/>
                  <a:gd name="connsiteY497" fmla="*/ 2148386 h 2962327"/>
                  <a:gd name="connsiteX498" fmla="*/ 471983 w 3028217"/>
                  <a:gd name="connsiteY498" fmla="*/ 2122668 h 2962327"/>
                  <a:gd name="connsiteX499" fmla="*/ 493891 w 3028217"/>
                  <a:gd name="connsiteY499" fmla="*/ 2021703 h 2962327"/>
                  <a:gd name="connsiteX500" fmla="*/ 538658 w 3028217"/>
                  <a:gd name="connsiteY500" fmla="*/ 1907403 h 2962327"/>
                  <a:gd name="connsiteX501" fmla="*/ 524371 w 3028217"/>
                  <a:gd name="connsiteY501" fmla="*/ 1854063 h 2962327"/>
                  <a:gd name="connsiteX502" fmla="*/ 499606 w 3028217"/>
                  <a:gd name="connsiteY502" fmla="*/ 1853111 h 2962327"/>
                  <a:gd name="connsiteX503" fmla="*/ 459601 w 3028217"/>
                  <a:gd name="connsiteY503" fmla="*/ 1860731 h 2962327"/>
                  <a:gd name="connsiteX504" fmla="*/ 408166 w 3028217"/>
                  <a:gd name="connsiteY504" fmla="*/ 1827393 h 2962327"/>
                  <a:gd name="connsiteX505" fmla="*/ 354826 w 3028217"/>
                  <a:gd name="connsiteY505" fmla="*/ 1742621 h 2962327"/>
                  <a:gd name="connsiteX506" fmla="*/ 322441 w 3028217"/>
                  <a:gd name="connsiteY506" fmla="*/ 1715951 h 2962327"/>
                  <a:gd name="connsiteX507" fmla="*/ 234811 w 3028217"/>
                  <a:gd name="connsiteY507" fmla="*/ 1658801 h 2962327"/>
                  <a:gd name="connsiteX508" fmla="*/ 206236 w 3028217"/>
                  <a:gd name="connsiteY508" fmla="*/ 1644513 h 2962327"/>
                  <a:gd name="connsiteX509" fmla="*/ 116701 w 3028217"/>
                  <a:gd name="connsiteY509" fmla="*/ 1622606 h 2962327"/>
                  <a:gd name="connsiteX510" fmla="*/ 28118 w 3028217"/>
                  <a:gd name="connsiteY510" fmla="*/ 1557836 h 2962327"/>
                  <a:gd name="connsiteX511" fmla="*/ 12878 w 3028217"/>
                  <a:gd name="connsiteY511" fmla="*/ 1499733 h 2962327"/>
                  <a:gd name="connsiteX512" fmla="*/ 10021 w 3028217"/>
                  <a:gd name="connsiteY512" fmla="*/ 1446393 h 2962327"/>
                  <a:gd name="connsiteX513" fmla="*/ 5258 w 3028217"/>
                  <a:gd name="connsiteY513" fmla="*/ 1410198 h 2962327"/>
                  <a:gd name="connsiteX514" fmla="*/ 45263 w 3028217"/>
                  <a:gd name="connsiteY514" fmla="*/ 1105398 h 2962327"/>
                  <a:gd name="connsiteX515" fmla="*/ 304343 w 3028217"/>
                  <a:gd name="connsiteY515" fmla="*/ 581523 h 2962327"/>
                  <a:gd name="connsiteX516" fmla="*/ 548183 w 3028217"/>
                  <a:gd name="connsiteY516" fmla="*/ 329111 h 2962327"/>
                  <a:gd name="connsiteX517" fmla="*/ 617716 w 3028217"/>
                  <a:gd name="connsiteY517" fmla="*/ 317681 h 2962327"/>
                  <a:gd name="connsiteX518" fmla="*/ 631051 w 3028217"/>
                  <a:gd name="connsiteY518" fmla="*/ 309108 h 2962327"/>
                  <a:gd name="connsiteX519" fmla="*/ 692011 w 3028217"/>
                  <a:gd name="connsiteY519" fmla="*/ 299583 h 2962327"/>
                  <a:gd name="connsiteX520" fmla="*/ 756781 w 3028217"/>
                  <a:gd name="connsiteY520" fmla="*/ 316728 h 2962327"/>
                  <a:gd name="connsiteX521" fmla="*/ 780593 w 3028217"/>
                  <a:gd name="connsiteY521" fmla="*/ 315776 h 2962327"/>
                  <a:gd name="connsiteX522" fmla="*/ 797738 w 3028217"/>
                  <a:gd name="connsiteY522" fmla="*/ 314823 h 2962327"/>
                  <a:gd name="connsiteX523" fmla="*/ 831076 w 3028217"/>
                  <a:gd name="connsiteY523" fmla="*/ 316728 h 2962327"/>
                  <a:gd name="connsiteX524" fmla="*/ 841553 w 3028217"/>
                  <a:gd name="connsiteY524" fmla="*/ 277676 h 2962327"/>
                  <a:gd name="connsiteX525" fmla="*/ 852031 w 3028217"/>
                  <a:gd name="connsiteY525" fmla="*/ 259578 h 2962327"/>
                  <a:gd name="connsiteX526" fmla="*/ 867152 w 3028217"/>
                  <a:gd name="connsiteY526" fmla="*/ 248624 h 2962327"/>
                  <a:gd name="connsiteX527" fmla="*/ 876026 w 3028217"/>
                  <a:gd name="connsiteY527" fmla="*/ 238011 h 2962327"/>
                  <a:gd name="connsiteX528" fmla="*/ 858921 w 3028217"/>
                  <a:gd name="connsiteY528" fmla="*/ 241392 h 2962327"/>
                  <a:gd name="connsiteX529" fmla="*/ 821551 w 3028217"/>
                  <a:gd name="connsiteY529" fmla="*/ 210048 h 2962327"/>
                  <a:gd name="connsiteX530" fmla="*/ 857746 w 3028217"/>
                  <a:gd name="connsiteY530" fmla="*/ 190998 h 2962327"/>
                  <a:gd name="connsiteX531" fmla="*/ 873343 w 3028217"/>
                  <a:gd name="connsiteY531" fmla="*/ 184331 h 2962327"/>
                  <a:gd name="connsiteX532" fmla="*/ 798215 w 3028217"/>
                  <a:gd name="connsiteY532" fmla="*/ 181949 h 2962327"/>
                  <a:gd name="connsiteX533" fmla="*/ 805359 w 3028217"/>
                  <a:gd name="connsiteY533" fmla="*/ 187188 h 2962327"/>
                  <a:gd name="connsiteX534" fmla="*/ 795834 w 3028217"/>
                  <a:gd name="connsiteY534" fmla="*/ 196713 h 2962327"/>
                  <a:gd name="connsiteX535" fmla="*/ 788214 w 3028217"/>
                  <a:gd name="connsiteY535" fmla="*/ 182426 h 2962327"/>
                  <a:gd name="connsiteX536" fmla="*/ 798215 w 3028217"/>
                  <a:gd name="connsiteY536" fmla="*/ 181949 h 2962327"/>
                  <a:gd name="connsiteX537" fmla="*/ 938708 w 3028217"/>
                  <a:gd name="connsiteY537" fmla="*/ 121466 h 2962327"/>
                  <a:gd name="connsiteX538" fmla="*/ 952043 w 3028217"/>
                  <a:gd name="connsiteY538" fmla="*/ 141468 h 2962327"/>
                  <a:gd name="connsiteX539" fmla="*/ 951037 w 3028217"/>
                  <a:gd name="connsiteY539" fmla="*/ 142501 h 2962327"/>
                  <a:gd name="connsiteX540" fmla="*/ 953949 w 3028217"/>
                  <a:gd name="connsiteY540" fmla="*/ 140516 h 2962327"/>
                  <a:gd name="connsiteX541" fmla="*/ 952996 w 3028217"/>
                  <a:gd name="connsiteY541" fmla="*/ 148136 h 2962327"/>
                  <a:gd name="connsiteX542" fmla="*/ 952996 w 3028217"/>
                  <a:gd name="connsiteY542" fmla="*/ 169091 h 2962327"/>
                  <a:gd name="connsiteX543" fmla="*/ 944424 w 3028217"/>
                  <a:gd name="connsiteY543" fmla="*/ 159804 h 2962327"/>
                  <a:gd name="connsiteX544" fmla="*/ 933131 w 3028217"/>
                  <a:gd name="connsiteY544" fmla="*/ 154863 h 2962327"/>
                  <a:gd name="connsiteX545" fmla="*/ 931088 w 3028217"/>
                  <a:gd name="connsiteY545" fmla="*/ 155756 h 2962327"/>
                  <a:gd name="connsiteX546" fmla="*/ 930136 w 3028217"/>
                  <a:gd name="connsiteY546" fmla="*/ 155756 h 2962327"/>
                  <a:gd name="connsiteX547" fmla="*/ 918706 w 3028217"/>
                  <a:gd name="connsiteY547" fmla="*/ 144326 h 2962327"/>
                  <a:gd name="connsiteX548" fmla="*/ 931088 w 3028217"/>
                  <a:gd name="connsiteY548" fmla="*/ 122418 h 2962327"/>
                  <a:gd name="connsiteX549" fmla="*/ 938708 w 3028217"/>
                  <a:gd name="connsiteY549" fmla="*/ 121466 h 2962327"/>
                  <a:gd name="connsiteX550" fmla="*/ 925373 w 3028217"/>
                  <a:gd name="connsiteY550" fmla="*/ 107178 h 2962327"/>
                  <a:gd name="connsiteX551" fmla="*/ 938708 w 3028217"/>
                  <a:gd name="connsiteY551" fmla="*/ 121465 h 2962327"/>
                  <a:gd name="connsiteX552" fmla="*/ 935851 w 3028217"/>
                  <a:gd name="connsiteY552" fmla="*/ 121465 h 2962327"/>
                  <a:gd name="connsiteX553" fmla="*/ 932993 w 3028217"/>
                  <a:gd name="connsiteY553" fmla="*/ 121465 h 2962327"/>
                  <a:gd name="connsiteX554" fmla="*/ 901561 w 3028217"/>
                  <a:gd name="connsiteY554" fmla="*/ 123370 h 2962327"/>
                  <a:gd name="connsiteX555" fmla="*/ 925373 w 3028217"/>
                  <a:gd name="connsiteY555" fmla="*/ 107178 h 2962327"/>
                  <a:gd name="connsiteX556" fmla="*/ 1021576 w 3028217"/>
                  <a:gd name="connsiteY556" fmla="*/ 71936 h 2962327"/>
                  <a:gd name="connsiteX557" fmla="*/ 1031101 w 3028217"/>
                  <a:gd name="connsiteY557" fmla="*/ 97653 h 2962327"/>
                  <a:gd name="connsiteX558" fmla="*/ 1000621 w 3028217"/>
                  <a:gd name="connsiteY558" fmla="*/ 92891 h 2962327"/>
                  <a:gd name="connsiteX559" fmla="*/ 1007288 w 3028217"/>
                  <a:gd name="connsiteY559" fmla="*/ 79556 h 2962327"/>
                  <a:gd name="connsiteX560" fmla="*/ 1021576 w 3028217"/>
                  <a:gd name="connsiteY560" fmla="*/ 71936 h 2962327"/>
                  <a:gd name="connsiteX561" fmla="*/ 1113849 w 3028217"/>
                  <a:gd name="connsiteY561" fmla="*/ 40265 h 2962327"/>
                  <a:gd name="connsiteX562" fmla="*/ 1159689 w 3028217"/>
                  <a:gd name="connsiteY562" fmla="*/ 51933 h 2962327"/>
                  <a:gd name="connsiteX563" fmla="*/ 1151116 w 3028217"/>
                  <a:gd name="connsiteY563" fmla="*/ 84318 h 2962327"/>
                  <a:gd name="connsiteX564" fmla="*/ 1111111 w 3028217"/>
                  <a:gd name="connsiteY564" fmla="*/ 92891 h 2962327"/>
                  <a:gd name="connsiteX565" fmla="*/ 1070153 w 3028217"/>
                  <a:gd name="connsiteY565" fmla="*/ 58601 h 2962327"/>
                  <a:gd name="connsiteX566" fmla="*/ 1113849 w 3028217"/>
                  <a:gd name="connsiteY566" fmla="*/ 40265 h 2962327"/>
                  <a:gd name="connsiteX567" fmla="*/ 1400760 w 3028217"/>
                  <a:gd name="connsiteY567" fmla="*/ 96 h 2962327"/>
                  <a:gd name="connsiteX568" fmla="*/ 1476871 w 3028217"/>
                  <a:gd name="connsiteY568" fmla="*/ 5260 h 2962327"/>
                  <a:gd name="connsiteX569" fmla="*/ 1611174 w 3028217"/>
                  <a:gd name="connsiteY569" fmla="*/ 9070 h 2962327"/>
                  <a:gd name="connsiteX570" fmla="*/ 1619746 w 3028217"/>
                  <a:gd name="connsiteY570" fmla="*/ 17643 h 2962327"/>
                  <a:gd name="connsiteX571" fmla="*/ 1646416 w 3028217"/>
                  <a:gd name="connsiteY571" fmla="*/ 28120 h 2962327"/>
                  <a:gd name="connsiteX572" fmla="*/ 1667371 w 3028217"/>
                  <a:gd name="connsiteY572" fmla="*/ 31930 h 2962327"/>
                  <a:gd name="connsiteX573" fmla="*/ 1742261 w 3028217"/>
                  <a:gd name="connsiteY573" fmla="*/ 11690 h 2962327"/>
                  <a:gd name="connsiteX574" fmla="*/ 1820723 w 3028217"/>
                  <a:gd name="connsiteY574" fmla="*/ 30025 h 2962327"/>
                  <a:gd name="connsiteX575" fmla="*/ 1901686 w 3028217"/>
                  <a:gd name="connsiteY575" fmla="*/ 45265 h 2962327"/>
                  <a:gd name="connsiteX576" fmla="*/ 1894066 w 3028217"/>
                  <a:gd name="connsiteY576" fmla="*/ 69078 h 2962327"/>
                  <a:gd name="connsiteX577" fmla="*/ 1955978 w 3028217"/>
                  <a:gd name="connsiteY577" fmla="*/ 55743 h 2962327"/>
                  <a:gd name="connsiteX578" fmla="*/ 1954073 w 3028217"/>
                  <a:gd name="connsiteY578" fmla="*/ 71935 h 2962327"/>
                  <a:gd name="connsiteX579" fmla="*/ 1935976 w 3028217"/>
                  <a:gd name="connsiteY579" fmla="*/ 103368 h 2962327"/>
                  <a:gd name="connsiteX580" fmla="*/ 1949311 w 3028217"/>
                  <a:gd name="connsiteY580" fmla="*/ 161470 h 2962327"/>
                  <a:gd name="connsiteX581" fmla="*/ 1894066 w 3028217"/>
                  <a:gd name="connsiteY581" fmla="*/ 171948 h 2962327"/>
                  <a:gd name="connsiteX582" fmla="*/ 1913116 w 3028217"/>
                  <a:gd name="connsiteY582" fmla="*/ 183378 h 2962327"/>
                  <a:gd name="connsiteX583" fmla="*/ 1907401 w 3028217"/>
                  <a:gd name="connsiteY583" fmla="*/ 196713 h 2962327"/>
                  <a:gd name="connsiteX584" fmla="*/ 1873111 w 3028217"/>
                  <a:gd name="connsiteY584" fmla="*/ 245290 h 2962327"/>
                  <a:gd name="connsiteX585" fmla="*/ 1866443 w 3028217"/>
                  <a:gd name="connsiteY585" fmla="*/ 267198 h 2962327"/>
                  <a:gd name="connsiteX586" fmla="*/ 1851203 w 3028217"/>
                  <a:gd name="connsiteY586" fmla="*/ 270055 h 2962327"/>
                  <a:gd name="connsiteX587" fmla="*/ 1866443 w 3028217"/>
                  <a:gd name="connsiteY587" fmla="*/ 313870 h 2962327"/>
                  <a:gd name="connsiteX588" fmla="*/ 1843583 w 3028217"/>
                  <a:gd name="connsiteY588" fmla="*/ 319585 h 2962327"/>
                  <a:gd name="connsiteX589" fmla="*/ 1819771 w 3028217"/>
                  <a:gd name="connsiteY589" fmla="*/ 300535 h 2962327"/>
                  <a:gd name="connsiteX590" fmla="*/ 1788338 w 3028217"/>
                  <a:gd name="connsiteY590" fmla="*/ 313870 h 2962327"/>
                  <a:gd name="connsiteX591" fmla="*/ 1800721 w 3028217"/>
                  <a:gd name="connsiteY591" fmla="*/ 315775 h 2962327"/>
                  <a:gd name="connsiteX592" fmla="*/ 1823581 w 3028217"/>
                  <a:gd name="connsiteY592" fmla="*/ 314823 h 2962327"/>
                  <a:gd name="connsiteX593" fmla="*/ 1833106 w 3028217"/>
                  <a:gd name="connsiteY593" fmla="*/ 317680 h 2962327"/>
                  <a:gd name="connsiteX594" fmla="*/ 1838821 w 3028217"/>
                  <a:gd name="connsiteY594" fmla="*/ 334825 h 2962327"/>
                  <a:gd name="connsiteX595" fmla="*/ 1715948 w 3028217"/>
                  <a:gd name="connsiteY595" fmla="*/ 370068 h 2962327"/>
                  <a:gd name="connsiteX596" fmla="*/ 1691183 w 3028217"/>
                  <a:gd name="connsiteY596" fmla="*/ 379593 h 2962327"/>
                  <a:gd name="connsiteX597" fmla="*/ 1586408 w 3028217"/>
                  <a:gd name="connsiteY597" fmla="*/ 430075 h 2962327"/>
                  <a:gd name="connsiteX598" fmla="*/ 1542593 w 3028217"/>
                  <a:gd name="connsiteY598" fmla="*/ 468175 h 2962327"/>
                  <a:gd name="connsiteX599" fmla="*/ 1480681 w 3028217"/>
                  <a:gd name="connsiteY599" fmla="*/ 555805 h 2962327"/>
                  <a:gd name="connsiteX600" fmla="*/ 1462583 w 3028217"/>
                  <a:gd name="connsiteY600" fmla="*/ 562473 h 2962327"/>
                  <a:gd name="connsiteX601" fmla="*/ 1385431 w 3028217"/>
                  <a:gd name="connsiteY601" fmla="*/ 462460 h 2962327"/>
                  <a:gd name="connsiteX602" fmla="*/ 1379716 w 3028217"/>
                  <a:gd name="connsiteY602" fmla="*/ 398643 h 2962327"/>
                  <a:gd name="connsiteX603" fmla="*/ 1441628 w 3028217"/>
                  <a:gd name="connsiteY603" fmla="*/ 335778 h 2962327"/>
                  <a:gd name="connsiteX604" fmla="*/ 1449248 w 3028217"/>
                  <a:gd name="connsiteY604" fmla="*/ 321490 h 2962327"/>
                  <a:gd name="connsiteX605" fmla="*/ 1461631 w 3028217"/>
                  <a:gd name="connsiteY605" fmla="*/ 300535 h 2962327"/>
                  <a:gd name="connsiteX606" fmla="*/ 1412101 w 3028217"/>
                  <a:gd name="connsiteY606" fmla="*/ 280533 h 2962327"/>
                  <a:gd name="connsiteX607" fmla="*/ 1434961 w 3028217"/>
                  <a:gd name="connsiteY607" fmla="*/ 215763 h 2962327"/>
                  <a:gd name="connsiteX608" fmla="*/ 1371143 w 3028217"/>
                  <a:gd name="connsiteY608" fmla="*/ 160518 h 2962327"/>
                  <a:gd name="connsiteX609" fmla="*/ 1331138 w 3028217"/>
                  <a:gd name="connsiteY609" fmla="*/ 162423 h 2962327"/>
                  <a:gd name="connsiteX610" fmla="*/ 1303516 w 3028217"/>
                  <a:gd name="connsiteY610" fmla="*/ 150040 h 2962327"/>
                  <a:gd name="connsiteX611" fmla="*/ 1313993 w 3028217"/>
                  <a:gd name="connsiteY611" fmla="*/ 130038 h 2962327"/>
                  <a:gd name="connsiteX612" fmla="*/ 1313041 w 3028217"/>
                  <a:gd name="connsiteY612" fmla="*/ 121465 h 2962327"/>
                  <a:gd name="connsiteX613" fmla="*/ 1323518 w 3028217"/>
                  <a:gd name="connsiteY613" fmla="*/ 96700 h 2962327"/>
                  <a:gd name="connsiteX614" fmla="*/ 1387336 w 3028217"/>
                  <a:gd name="connsiteY614" fmla="*/ 88128 h 2962327"/>
                  <a:gd name="connsiteX615" fmla="*/ 1394003 w 3028217"/>
                  <a:gd name="connsiteY615" fmla="*/ 68125 h 2962327"/>
                  <a:gd name="connsiteX616" fmla="*/ 1445438 w 3028217"/>
                  <a:gd name="connsiteY616" fmla="*/ 41455 h 2962327"/>
                  <a:gd name="connsiteX617" fmla="*/ 1471104 w 3028217"/>
                  <a:gd name="connsiteY617" fmla="*/ 35589 h 2962327"/>
                  <a:gd name="connsiteX618" fmla="*/ 1469608 w 3028217"/>
                  <a:gd name="connsiteY618" fmla="*/ 35026 h 2962327"/>
                  <a:gd name="connsiteX619" fmla="*/ 1456869 w 3028217"/>
                  <a:gd name="connsiteY619" fmla="*/ 34788 h 2962327"/>
                  <a:gd name="connsiteX620" fmla="*/ 1365429 w 3028217"/>
                  <a:gd name="connsiteY620" fmla="*/ 60505 h 2962327"/>
                  <a:gd name="connsiteX621" fmla="*/ 1208266 w 3028217"/>
                  <a:gd name="connsiteY621" fmla="*/ 122418 h 2962327"/>
                  <a:gd name="connsiteX622" fmla="*/ 1175881 w 3028217"/>
                  <a:gd name="connsiteY622" fmla="*/ 122418 h 2962327"/>
                  <a:gd name="connsiteX623" fmla="*/ 1187311 w 3028217"/>
                  <a:gd name="connsiteY623" fmla="*/ 142420 h 2962327"/>
                  <a:gd name="connsiteX624" fmla="*/ 1180644 w 3028217"/>
                  <a:gd name="connsiteY624" fmla="*/ 149088 h 2962327"/>
                  <a:gd name="connsiteX625" fmla="*/ 1158647 w 3028217"/>
                  <a:gd name="connsiteY625" fmla="*/ 153642 h 2962327"/>
                  <a:gd name="connsiteX626" fmla="*/ 1143520 w 3028217"/>
                  <a:gd name="connsiteY626" fmla="*/ 152466 h 2962327"/>
                  <a:gd name="connsiteX627" fmla="*/ 1148259 w 3028217"/>
                  <a:gd name="connsiteY627" fmla="*/ 153731 h 2962327"/>
                  <a:gd name="connsiteX628" fmla="*/ 1152069 w 3028217"/>
                  <a:gd name="connsiteY628" fmla="*/ 175758 h 2962327"/>
                  <a:gd name="connsiteX629" fmla="*/ 1029196 w 3028217"/>
                  <a:gd name="connsiteY629" fmla="*/ 182425 h 2962327"/>
                  <a:gd name="connsiteX630" fmla="*/ 1006336 w 3028217"/>
                  <a:gd name="connsiteY630" fmla="*/ 148135 h 2962327"/>
                  <a:gd name="connsiteX631" fmla="*/ 995859 w 3028217"/>
                  <a:gd name="connsiteY631" fmla="*/ 134800 h 2962327"/>
                  <a:gd name="connsiteX632" fmla="*/ 987286 w 3028217"/>
                  <a:gd name="connsiteY632" fmla="*/ 114798 h 2962327"/>
                  <a:gd name="connsiteX633" fmla="*/ 1049199 w 3028217"/>
                  <a:gd name="connsiteY633" fmla="*/ 134800 h 2962327"/>
                  <a:gd name="connsiteX634" fmla="*/ 1064439 w 3028217"/>
                  <a:gd name="connsiteY634" fmla="*/ 149088 h 2962327"/>
                  <a:gd name="connsiteX635" fmla="*/ 1095871 w 3028217"/>
                  <a:gd name="connsiteY635" fmla="*/ 149326 h 2962327"/>
                  <a:gd name="connsiteX636" fmla="*/ 1106484 w 3028217"/>
                  <a:gd name="connsiteY636" fmla="*/ 148924 h 2962327"/>
                  <a:gd name="connsiteX637" fmla="*/ 1093014 w 3028217"/>
                  <a:gd name="connsiteY637" fmla="*/ 149088 h 2962327"/>
                  <a:gd name="connsiteX638" fmla="*/ 1062534 w 3028217"/>
                  <a:gd name="connsiteY638" fmla="*/ 131943 h 2962327"/>
                  <a:gd name="connsiteX639" fmla="*/ 1133971 w 3028217"/>
                  <a:gd name="connsiteY639" fmla="*/ 110988 h 2962327"/>
                  <a:gd name="connsiteX640" fmla="*/ 1158736 w 3028217"/>
                  <a:gd name="connsiteY640" fmla="*/ 88128 h 2962327"/>
                  <a:gd name="connsiteX641" fmla="*/ 1173024 w 3028217"/>
                  <a:gd name="connsiteY641" fmla="*/ 73840 h 2962327"/>
                  <a:gd name="connsiteX642" fmla="*/ 1214934 w 3028217"/>
                  <a:gd name="connsiteY642" fmla="*/ 54790 h 2962327"/>
                  <a:gd name="connsiteX643" fmla="*/ 1275894 w 3028217"/>
                  <a:gd name="connsiteY643" fmla="*/ 44313 h 2962327"/>
                  <a:gd name="connsiteX644" fmla="*/ 1211124 w 3028217"/>
                  <a:gd name="connsiteY644" fmla="*/ 51933 h 2962327"/>
                  <a:gd name="connsiteX645" fmla="*/ 1174929 w 3028217"/>
                  <a:gd name="connsiteY645" fmla="*/ 39550 h 2962327"/>
                  <a:gd name="connsiteX646" fmla="*/ 1174929 w 3028217"/>
                  <a:gd name="connsiteY646" fmla="*/ 26215 h 2962327"/>
                  <a:gd name="connsiteX647" fmla="*/ 1400760 w 3028217"/>
                  <a:gd name="connsiteY647" fmla="*/ 96 h 29623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</a:cxnLst>
                <a:rect l="l" t="t" r="r" b="b"/>
                <a:pathLst>
                  <a:path w="3028217" h="2962327">
                    <a:moveTo>
                      <a:pt x="2863236" y="2049564"/>
                    </a:moveTo>
                    <a:cubicBezTo>
                      <a:pt x="2854902" y="2049564"/>
                      <a:pt x="2847996" y="2053612"/>
                      <a:pt x="2844662" y="2065518"/>
                    </a:cubicBezTo>
                    <a:cubicBezTo>
                      <a:pt x="2840852" y="2080758"/>
                      <a:pt x="2821802" y="2104571"/>
                      <a:pt x="2847519" y="2116953"/>
                    </a:cubicBezTo>
                    <a:cubicBezTo>
                      <a:pt x="2878000" y="2131241"/>
                      <a:pt x="2877047" y="2098856"/>
                      <a:pt x="2887525" y="2084568"/>
                    </a:cubicBezTo>
                    <a:cubicBezTo>
                      <a:pt x="2888477" y="2083616"/>
                      <a:pt x="2889430" y="2080758"/>
                      <a:pt x="2890382" y="2078853"/>
                    </a:cubicBezTo>
                    <a:cubicBezTo>
                      <a:pt x="2895144" y="2071233"/>
                      <a:pt x="2896097" y="2064566"/>
                      <a:pt x="2890382" y="2057898"/>
                    </a:cubicBezTo>
                    <a:cubicBezTo>
                      <a:pt x="2881334" y="2053612"/>
                      <a:pt x="2871571" y="2049564"/>
                      <a:pt x="2863236" y="2049564"/>
                    </a:cubicBezTo>
                    <a:close/>
                    <a:moveTo>
                      <a:pt x="2453184" y="1703568"/>
                    </a:moveTo>
                    <a:cubicBezTo>
                      <a:pt x="2446516" y="1700711"/>
                      <a:pt x="2442706" y="1708331"/>
                      <a:pt x="2444611" y="1714046"/>
                    </a:cubicBezTo>
                    <a:cubicBezTo>
                      <a:pt x="2448421" y="1725476"/>
                      <a:pt x="2452231" y="1738811"/>
                      <a:pt x="2467471" y="1740716"/>
                    </a:cubicBezTo>
                    <a:cubicBezTo>
                      <a:pt x="2475091" y="1741668"/>
                      <a:pt x="2480806" y="1736906"/>
                      <a:pt x="2482711" y="1728333"/>
                    </a:cubicBezTo>
                    <a:cubicBezTo>
                      <a:pt x="2473186" y="1720713"/>
                      <a:pt x="2463661" y="1710236"/>
                      <a:pt x="2453184" y="1703568"/>
                    </a:cubicBezTo>
                    <a:close/>
                    <a:moveTo>
                      <a:pt x="802501" y="1583553"/>
                    </a:moveTo>
                    <a:cubicBezTo>
                      <a:pt x="805359" y="1585458"/>
                      <a:pt x="811074" y="1586410"/>
                      <a:pt x="812026" y="1589268"/>
                    </a:cubicBezTo>
                    <a:cubicBezTo>
                      <a:pt x="814884" y="1596888"/>
                      <a:pt x="807264" y="1597840"/>
                      <a:pt x="802501" y="1599745"/>
                    </a:cubicBezTo>
                    <a:cubicBezTo>
                      <a:pt x="797739" y="1601650"/>
                      <a:pt x="792976" y="1598793"/>
                      <a:pt x="792024" y="1594030"/>
                    </a:cubicBezTo>
                    <a:cubicBezTo>
                      <a:pt x="788214" y="1586410"/>
                      <a:pt x="794881" y="1585458"/>
                      <a:pt x="802501" y="1583553"/>
                    </a:cubicBezTo>
                    <a:close/>
                    <a:moveTo>
                      <a:pt x="573901" y="1577838"/>
                    </a:moveTo>
                    <a:cubicBezTo>
                      <a:pt x="581521" y="1579743"/>
                      <a:pt x="588189" y="1582600"/>
                      <a:pt x="592951" y="1589268"/>
                    </a:cubicBezTo>
                    <a:cubicBezTo>
                      <a:pt x="592951" y="1594982"/>
                      <a:pt x="589141" y="1596888"/>
                      <a:pt x="584379" y="1596888"/>
                    </a:cubicBezTo>
                    <a:cubicBezTo>
                      <a:pt x="575806" y="1597840"/>
                      <a:pt x="568186" y="1595935"/>
                      <a:pt x="565329" y="1587363"/>
                    </a:cubicBezTo>
                    <a:cubicBezTo>
                      <a:pt x="562471" y="1580695"/>
                      <a:pt x="568186" y="1576885"/>
                      <a:pt x="573901" y="1577838"/>
                    </a:cubicBezTo>
                    <a:close/>
                    <a:moveTo>
                      <a:pt x="698678" y="1550216"/>
                    </a:moveTo>
                    <a:cubicBezTo>
                      <a:pt x="729158" y="1545453"/>
                      <a:pt x="746303" y="1560693"/>
                      <a:pt x="763448" y="1592126"/>
                    </a:cubicBezTo>
                    <a:cubicBezTo>
                      <a:pt x="731063" y="1576886"/>
                      <a:pt x="706298" y="1611176"/>
                      <a:pt x="678676" y="1592126"/>
                    </a:cubicBezTo>
                    <a:cubicBezTo>
                      <a:pt x="675818" y="1573076"/>
                      <a:pt x="667246" y="1551168"/>
                      <a:pt x="698678" y="1550216"/>
                    </a:cubicBezTo>
                    <a:close/>
                    <a:moveTo>
                      <a:pt x="492939" y="1460681"/>
                    </a:moveTo>
                    <a:cubicBezTo>
                      <a:pt x="518656" y="1456871"/>
                      <a:pt x="541516" y="1464491"/>
                      <a:pt x="562471" y="1479731"/>
                    </a:cubicBezTo>
                    <a:cubicBezTo>
                      <a:pt x="590094" y="1499733"/>
                      <a:pt x="618669" y="1515926"/>
                      <a:pt x="646291" y="1537833"/>
                    </a:cubicBezTo>
                    <a:cubicBezTo>
                      <a:pt x="620574" y="1545453"/>
                      <a:pt x="593904" y="1560693"/>
                      <a:pt x="577711" y="1525451"/>
                    </a:cubicBezTo>
                    <a:cubicBezTo>
                      <a:pt x="567234" y="1503543"/>
                      <a:pt x="541516" y="1503543"/>
                      <a:pt x="527229" y="1487351"/>
                    </a:cubicBezTo>
                    <a:lnTo>
                      <a:pt x="525032" y="1486533"/>
                    </a:lnTo>
                    <a:lnTo>
                      <a:pt x="527229" y="1488303"/>
                    </a:lnTo>
                    <a:cubicBezTo>
                      <a:pt x="502464" y="1486398"/>
                      <a:pt x="475794" y="1465443"/>
                      <a:pt x="451029" y="1494971"/>
                    </a:cubicBezTo>
                    <a:cubicBezTo>
                      <a:pt x="453886" y="1467348"/>
                      <a:pt x="471984" y="1461633"/>
                      <a:pt x="492939" y="1460681"/>
                    </a:cubicBezTo>
                    <a:close/>
                    <a:moveTo>
                      <a:pt x="592475" y="1413889"/>
                    </a:moveTo>
                    <a:cubicBezTo>
                      <a:pt x="594380" y="1414008"/>
                      <a:pt x="596285" y="1414485"/>
                      <a:pt x="596761" y="1414961"/>
                    </a:cubicBezTo>
                    <a:cubicBezTo>
                      <a:pt x="605334" y="1423533"/>
                      <a:pt x="603428" y="1433058"/>
                      <a:pt x="595809" y="1447346"/>
                    </a:cubicBezTo>
                    <a:cubicBezTo>
                      <a:pt x="589141" y="1434011"/>
                      <a:pt x="579616" y="1426391"/>
                      <a:pt x="588189" y="1414961"/>
                    </a:cubicBezTo>
                    <a:cubicBezTo>
                      <a:pt x="588665" y="1414009"/>
                      <a:pt x="590570" y="1413770"/>
                      <a:pt x="592475" y="1413889"/>
                    </a:cubicBezTo>
                    <a:close/>
                    <a:moveTo>
                      <a:pt x="2633206" y="1174931"/>
                    </a:moveTo>
                    <a:cubicBezTo>
                      <a:pt x="2646541" y="1176836"/>
                      <a:pt x="2659876" y="1178741"/>
                      <a:pt x="2673211" y="1180646"/>
                    </a:cubicBezTo>
                    <a:cubicBezTo>
                      <a:pt x="2657018" y="1197791"/>
                      <a:pt x="2645588" y="1186361"/>
                      <a:pt x="2633206" y="1174931"/>
                    </a:cubicBezTo>
                    <a:close/>
                    <a:moveTo>
                      <a:pt x="2477948" y="1095873"/>
                    </a:moveTo>
                    <a:cubicBezTo>
                      <a:pt x="2477948" y="1101588"/>
                      <a:pt x="2478901" y="1106350"/>
                      <a:pt x="2484616" y="1110160"/>
                    </a:cubicBezTo>
                    <a:cubicBezTo>
                      <a:pt x="2478901" y="1119685"/>
                      <a:pt x="2464613" y="1121590"/>
                      <a:pt x="2464613" y="1135878"/>
                    </a:cubicBezTo>
                    <a:cubicBezTo>
                      <a:pt x="2464613" y="1153023"/>
                      <a:pt x="2454136" y="1151118"/>
                      <a:pt x="2444611" y="1144450"/>
                    </a:cubicBezTo>
                    <a:cubicBezTo>
                      <a:pt x="2434133" y="1136830"/>
                      <a:pt x="2413178" y="1133020"/>
                      <a:pt x="2415083" y="1119685"/>
                    </a:cubicBezTo>
                    <a:cubicBezTo>
                      <a:pt x="2417941" y="1101588"/>
                      <a:pt x="2436038" y="1116828"/>
                      <a:pt x="2446516" y="1114923"/>
                    </a:cubicBezTo>
                    <a:cubicBezTo>
                      <a:pt x="2458898" y="1112065"/>
                      <a:pt x="2470329" y="1106350"/>
                      <a:pt x="2477948" y="1095873"/>
                    </a:cubicBezTo>
                    <a:close/>
                    <a:moveTo>
                      <a:pt x="2344599" y="1039676"/>
                    </a:moveTo>
                    <a:cubicBezTo>
                      <a:pt x="2358886" y="1039676"/>
                      <a:pt x="2352219" y="1056821"/>
                      <a:pt x="2355076" y="1066346"/>
                    </a:cubicBezTo>
                    <a:cubicBezTo>
                      <a:pt x="2354124" y="1077776"/>
                      <a:pt x="2356981" y="1093016"/>
                      <a:pt x="2341741" y="1092063"/>
                    </a:cubicBezTo>
                    <a:cubicBezTo>
                      <a:pt x="2328406" y="1091111"/>
                      <a:pt x="2329359" y="1075871"/>
                      <a:pt x="2328406" y="1065393"/>
                    </a:cubicBezTo>
                    <a:cubicBezTo>
                      <a:pt x="2327454" y="1053011"/>
                      <a:pt x="2331264" y="1039676"/>
                      <a:pt x="2344599" y="1039676"/>
                    </a:cubicBezTo>
                    <a:close/>
                    <a:moveTo>
                      <a:pt x="699631" y="966334"/>
                    </a:moveTo>
                    <a:cubicBezTo>
                      <a:pt x="671056" y="960619"/>
                      <a:pt x="648196" y="971096"/>
                      <a:pt x="616764" y="992051"/>
                    </a:cubicBezTo>
                    <a:cubicBezTo>
                      <a:pt x="652959" y="990146"/>
                      <a:pt x="677724" y="983478"/>
                      <a:pt x="699631" y="966334"/>
                    </a:cubicBezTo>
                    <a:close/>
                    <a:moveTo>
                      <a:pt x="2786559" y="938711"/>
                    </a:moveTo>
                    <a:cubicBezTo>
                      <a:pt x="2796084" y="944426"/>
                      <a:pt x="2804656" y="939663"/>
                      <a:pt x="2814181" y="938711"/>
                    </a:cubicBezTo>
                    <a:cubicBezTo>
                      <a:pt x="2814181" y="940616"/>
                      <a:pt x="2814181" y="943473"/>
                      <a:pt x="2814181" y="945378"/>
                    </a:cubicBezTo>
                    <a:cubicBezTo>
                      <a:pt x="2803704" y="949188"/>
                      <a:pt x="2791321" y="959666"/>
                      <a:pt x="2786559" y="938711"/>
                    </a:cubicBezTo>
                    <a:close/>
                    <a:moveTo>
                      <a:pt x="737731" y="935019"/>
                    </a:moveTo>
                    <a:cubicBezTo>
                      <a:pt x="726540" y="936091"/>
                      <a:pt x="714872" y="940139"/>
                      <a:pt x="702489" y="951093"/>
                    </a:cubicBezTo>
                    <a:cubicBezTo>
                      <a:pt x="731064" y="951093"/>
                      <a:pt x="753924" y="958713"/>
                      <a:pt x="770116" y="936805"/>
                    </a:cubicBezTo>
                    <a:cubicBezTo>
                      <a:pt x="759639" y="935853"/>
                      <a:pt x="748923" y="933948"/>
                      <a:pt x="737731" y="935019"/>
                    </a:cubicBezTo>
                    <a:close/>
                    <a:moveTo>
                      <a:pt x="619383" y="880251"/>
                    </a:moveTo>
                    <a:cubicBezTo>
                      <a:pt x="616526" y="879417"/>
                      <a:pt x="612477" y="880608"/>
                      <a:pt x="608191" y="882513"/>
                    </a:cubicBezTo>
                    <a:cubicBezTo>
                      <a:pt x="589141" y="887276"/>
                      <a:pt x="539611" y="951093"/>
                      <a:pt x="541516" y="968238"/>
                    </a:cubicBezTo>
                    <a:cubicBezTo>
                      <a:pt x="543421" y="979668"/>
                      <a:pt x="550089" y="980621"/>
                      <a:pt x="558661" y="975858"/>
                    </a:cubicBezTo>
                    <a:cubicBezTo>
                      <a:pt x="569139" y="970143"/>
                      <a:pt x="576759" y="960618"/>
                      <a:pt x="578664" y="949188"/>
                    </a:cubicBezTo>
                    <a:cubicBezTo>
                      <a:pt x="582474" y="920613"/>
                      <a:pt x="601524" y="904421"/>
                      <a:pt x="623431" y="890133"/>
                    </a:cubicBezTo>
                    <a:cubicBezTo>
                      <a:pt x="623907" y="883942"/>
                      <a:pt x="622241" y="881084"/>
                      <a:pt x="619383" y="880251"/>
                    </a:cubicBezTo>
                    <a:close/>
                    <a:moveTo>
                      <a:pt x="659626" y="872036"/>
                    </a:moveTo>
                    <a:cubicBezTo>
                      <a:pt x="653911" y="870131"/>
                      <a:pt x="645339" y="876798"/>
                      <a:pt x="647244" y="879656"/>
                    </a:cubicBezTo>
                    <a:cubicBezTo>
                      <a:pt x="657721" y="901563"/>
                      <a:pt x="632956" y="928233"/>
                      <a:pt x="657721" y="950141"/>
                    </a:cubicBezTo>
                    <a:cubicBezTo>
                      <a:pt x="667246" y="936806"/>
                      <a:pt x="676771" y="926328"/>
                      <a:pt x="683439" y="913946"/>
                    </a:cubicBezTo>
                    <a:cubicBezTo>
                      <a:pt x="691059" y="897753"/>
                      <a:pt x="704394" y="924423"/>
                      <a:pt x="711061" y="910136"/>
                    </a:cubicBezTo>
                    <a:cubicBezTo>
                      <a:pt x="713919" y="903468"/>
                      <a:pt x="713919" y="896801"/>
                      <a:pt x="709156" y="891086"/>
                    </a:cubicBezTo>
                    <a:cubicBezTo>
                      <a:pt x="696774" y="875846"/>
                      <a:pt x="676771" y="876798"/>
                      <a:pt x="659626" y="872036"/>
                    </a:cubicBezTo>
                    <a:close/>
                    <a:moveTo>
                      <a:pt x="620410" y="803828"/>
                    </a:moveTo>
                    <a:cubicBezTo>
                      <a:pt x="614918" y="803575"/>
                      <a:pt x="609144" y="804646"/>
                      <a:pt x="603429" y="807266"/>
                    </a:cubicBezTo>
                    <a:cubicBezTo>
                      <a:pt x="579616" y="817743"/>
                      <a:pt x="555804" y="830126"/>
                      <a:pt x="532944" y="841556"/>
                    </a:cubicBezTo>
                    <a:cubicBezTo>
                      <a:pt x="530086" y="850128"/>
                      <a:pt x="536754" y="852033"/>
                      <a:pt x="541516" y="855843"/>
                    </a:cubicBezTo>
                    <a:cubicBezTo>
                      <a:pt x="561519" y="852986"/>
                      <a:pt x="579616" y="838698"/>
                      <a:pt x="602476" y="859653"/>
                    </a:cubicBezTo>
                    <a:cubicBezTo>
                      <a:pt x="617716" y="874893"/>
                      <a:pt x="654864" y="853938"/>
                      <a:pt x="652959" y="835841"/>
                    </a:cubicBezTo>
                    <a:cubicBezTo>
                      <a:pt x="650815" y="817267"/>
                      <a:pt x="636885" y="804587"/>
                      <a:pt x="620410" y="803828"/>
                    </a:cubicBezTo>
                    <a:close/>
                    <a:moveTo>
                      <a:pt x="2051228" y="690108"/>
                    </a:moveTo>
                    <a:cubicBezTo>
                      <a:pt x="2066468" y="695823"/>
                      <a:pt x="2079803" y="697728"/>
                      <a:pt x="2074088" y="722493"/>
                    </a:cubicBezTo>
                    <a:cubicBezTo>
                      <a:pt x="2066468" y="753925"/>
                      <a:pt x="2053133" y="773928"/>
                      <a:pt x="2021701" y="782500"/>
                    </a:cubicBezTo>
                    <a:cubicBezTo>
                      <a:pt x="2009318" y="785358"/>
                      <a:pt x="1997888" y="785358"/>
                      <a:pt x="2000746" y="772023"/>
                    </a:cubicBezTo>
                    <a:cubicBezTo>
                      <a:pt x="2006461" y="745353"/>
                      <a:pt x="2008366" y="714873"/>
                      <a:pt x="2036941" y="698680"/>
                    </a:cubicBezTo>
                    <a:cubicBezTo>
                      <a:pt x="2040751" y="694870"/>
                      <a:pt x="2045513" y="692965"/>
                      <a:pt x="2051228" y="690108"/>
                    </a:cubicBezTo>
                    <a:close/>
                    <a:moveTo>
                      <a:pt x="2111236" y="608669"/>
                    </a:moveTo>
                    <a:cubicBezTo>
                      <a:pt x="2115046" y="609621"/>
                      <a:pt x="2116951" y="613431"/>
                      <a:pt x="2113141" y="623433"/>
                    </a:cubicBezTo>
                    <a:cubicBezTo>
                      <a:pt x="2113141" y="624385"/>
                      <a:pt x="2112189" y="625338"/>
                      <a:pt x="2111236" y="626290"/>
                    </a:cubicBezTo>
                    <a:cubicBezTo>
                      <a:pt x="2147431" y="643435"/>
                      <a:pt x="2126476" y="692013"/>
                      <a:pt x="2159814" y="711063"/>
                    </a:cubicBezTo>
                    <a:cubicBezTo>
                      <a:pt x="2178864" y="721540"/>
                      <a:pt x="2174101" y="752020"/>
                      <a:pt x="2199819" y="758688"/>
                    </a:cubicBezTo>
                    <a:cubicBezTo>
                      <a:pt x="2206486" y="760593"/>
                      <a:pt x="2189341" y="798693"/>
                      <a:pt x="2176959" y="800598"/>
                    </a:cubicBezTo>
                    <a:cubicBezTo>
                      <a:pt x="2149336" y="805360"/>
                      <a:pt x="2120761" y="810123"/>
                      <a:pt x="2092186" y="814885"/>
                    </a:cubicBezTo>
                    <a:cubicBezTo>
                      <a:pt x="2089329" y="799645"/>
                      <a:pt x="2128381" y="789168"/>
                      <a:pt x="2092186" y="777738"/>
                    </a:cubicBezTo>
                    <a:cubicBezTo>
                      <a:pt x="2098854" y="765355"/>
                      <a:pt x="2098854" y="749163"/>
                      <a:pt x="2111236" y="740590"/>
                    </a:cubicBezTo>
                    <a:cubicBezTo>
                      <a:pt x="2127429" y="729160"/>
                      <a:pt x="2118856" y="712015"/>
                      <a:pt x="2110284" y="710110"/>
                    </a:cubicBezTo>
                    <a:cubicBezTo>
                      <a:pt x="2086471" y="705348"/>
                      <a:pt x="2087424" y="682488"/>
                      <a:pt x="2076946" y="669153"/>
                    </a:cubicBezTo>
                    <a:cubicBezTo>
                      <a:pt x="2062659" y="651055"/>
                      <a:pt x="2076946" y="617718"/>
                      <a:pt x="2097901" y="611050"/>
                    </a:cubicBezTo>
                    <a:cubicBezTo>
                      <a:pt x="2101711" y="609621"/>
                      <a:pt x="2107426" y="607716"/>
                      <a:pt x="2111236" y="608669"/>
                    </a:cubicBezTo>
                    <a:close/>
                    <a:moveTo>
                      <a:pt x="927279" y="479605"/>
                    </a:moveTo>
                    <a:cubicBezTo>
                      <a:pt x="932041" y="477700"/>
                      <a:pt x="935851" y="480558"/>
                      <a:pt x="933946" y="486273"/>
                    </a:cubicBezTo>
                    <a:cubicBezTo>
                      <a:pt x="932041" y="490083"/>
                      <a:pt x="929184" y="492941"/>
                      <a:pt x="929184" y="493893"/>
                    </a:cubicBezTo>
                    <a:cubicBezTo>
                      <a:pt x="919659" y="493893"/>
                      <a:pt x="917754" y="491035"/>
                      <a:pt x="919659" y="488178"/>
                    </a:cubicBezTo>
                    <a:cubicBezTo>
                      <a:pt x="921564" y="484368"/>
                      <a:pt x="924421" y="480558"/>
                      <a:pt x="927279" y="479605"/>
                    </a:cubicBezTo>
                    <a:close/>
                    <a:moveTo>
                      <a:pt x="1938089" y="417931"/>
                    </a:moveTo>
                    <a:cubicBezTo>
                      <a:pt x="1948537" y="420431"/>
                      <a:pt x="1955503" y="431504"/>
                      <a:pt x="1959789" y="441505"/>
                    </a:cubicBezTo>
                    <a:cubicBezTo>
                      <a:pt x="1967409" y="457698"/>
                      <a:pt x="1952169" y="461508"/>
                      <a:pt x="1940739" y="466270"/>
                    </a:cubicBezTo>
                    <a:cubicBezTo>
                      <a:pt x="1909306" y="478653"/>
                      <a:pt x="1880731" y="501513"/>
                      <a:pt x="1842631" y="480558"/>
                    </a:cubicBezTo>
                    <a:cubicBezTo>
                      <a:pt x="1829296" y="472938"/>
                      <a:pt x="1832154" y="467223"/>
                      <a:pt x="1832154" y="458650"/>
                    </a:cubicBezTo>
                    <a:cubicBezTo>
                      <a:pt x="1828344" y="450078"/>
                      <a:pt x="1835964" y="442458"/>
                      <a:pt x="1833106" y="431980"/>
                    </a:cubicBezTo>
                    <a:cubicBezTo>
                      <a:pt x="1828344" y="420550"/>
                      <a:pt x="1835011" y="416740"/>
                      <a:pt x="1845489" y="423408"/>
                    </a:cubicBezTo>
                    <a:cubicBezTo>
                      <a:pt x="1847394" y="430075"/>
                      <a:pt x="1849299" y="439600"/>
                      <a:pt x="1857871" y="432933"/>
                    </a:cubicBezTo>
                    <a:cubicBezTo>
                      <a:pt x="1878826" y="418645"/>
                      <a:pt x="1903591" y="426265"/>
                      <a:pt x="1926451" y="418645"/>
                    </a:cubicBezTo>
                    <a:cubicBezTo>
                      <a:pt x="1930737" y="417216"/>
                      <a:pt x="1934607" y="417097"/>
                      <a:pt x="1938089" y="417931"/>
                    </a:cubicBezTo>
                    <a:close/>
                    <a:moveTo>
                      <a:pt x="904419" y="389118"/>
                    </a:moveTo>
                    <a:cubicBezTo>
                      <a:pt x="915849" y="404358"/>
                      <a:pt x="928231" y="418646"/>
                      <a:pt x="938709" y="433886"/>
                    </a:cubicBezTo>
                    <a:cubicBezTo>
                      <a:pt x="940614" y="436743"/>
                      <a:pt x="940614" y="441505"/>
                      <a:pt x="942519" y="446268"/>
                    </a:cubicBezTo>
                    <a:cubicBezTo>
                      <a:pt x="938709" y="447221"/>
                      <a:pt x="932041" y="450078"/>
                      <a:pt x="931089" y="449125"/>
                    </a:cubicBezTo>
                    <a:cubicBezTo>
                      <a:pt x="912991" y="426266"/>
                      <a:pt x="896799" y="440553"/>
                      <a:pt x="878701" y="449125"/>
                    </a:cubicBezTo>
                    <a:cubicBezTo>
                      <a:pt x="871081" y="452936"/>
                      <a:pt x="863461" y="446268"/>
                      <a:pt x="856794" y="443411"/>
                    </a:cubicBezTo>
                    <a:cubicBezTo>
                      <a:pt x="835839" y="424361"/>
                      <a:pt x="864414" y="422455"/>
                      <a:pt x="867271" y="412930"/>
                    </a:cubicBezTo>
                    <a:cubicBezTo>
                      <a:pt x="878701" y="402453"/>
                      <a:pt x="887274" y="388166"/>
                      <a:pt x="904419" y="389118"/>
                    </a:cubicBezTo>
                    <a:close/>
                    <a:moveTo>
                      <a:pt x="1062534" y="340541"/>
                    </a:moveTo>
                    <a:cubicBezTo>
                      <a:pt x="1073011" y="340541"/>
                      <a:pt x="1082536" y="340541"/>
                      <a:pt x="1083489" y="353876"/>
                    </a:cubicBezTo>
                    <a:cubicBezTo>
                      <a:pt x="1073964" y="356733"/>
                      <a:pt x="1066344" y="373878"/>
                      <a:pt x="1053961" y="360543"/>
                    </a:cubicBezTo>
                    <a:cubicBezTo>
                      <a:pt x="1045389" y="351018"/>
                      <a:pt x="1054914" y="345303"/>
                      <a:pt x="1062534" y="340541"/>
                    </a:cubicBezTo>
                    <a:close/>
                    <a:moveTo>
                      <a:pt x="2471113" y="336025"/>
                    </a:moveTo>
                    <a:cubicBezTo>
                      <a:pt x="2489315" y="339763"/>
                      <a:pt x="2505689" y="355066"/>
                      <a:pt x="2521763" y="370068"/>
                    </a:cubicBezTo>
                    <a:cubicBezTo>
                      <a:pt x="2652256" y="491988"/>
                      <a:pt x="2764651" y="627243"/>
                      <a:pt x="2848471" y="785358"/>
                    </a:cubicBezTo>
                    <a:cubicBezTo>
                      <a:pt x="2875141" y="835841"/>
                      <a:pt x="2898953" y="887276"/>
                      <a:pt x="2920861" y="940616"/>
                    </a:cubicBezTo>
                    <a:cubicBezTo>
                      <a:pt x="2925623" y="952046"/>
                      <a:pt x="2938006" y="963476"/>
                      <a:pt x="2926576" y="977763"/>
                    </a:cubicBezTo>
                    <a:cubicBezTo>
                      <a:pt x="2893238" y="978716"/>
                      <a:pt x="2872283" y="955856"/>
                      <a:pt x="2847518" y="938711"/>
                    </a:cubicBezTo>
                    <a:cubicBezTo>
                      <a:pt x="2844661" y="919661"/>
                      <a:pt x="2858948" y="906326"/>
                      <a:pt x="2864663" y="890133"/>
                    </a:cubicBezTo>
                    <a:cubicBezTo>
                      <a:pt x="2846566" y="892991"/>
                      <a:pt x="2829421" y="903468"/>
                      <a:pt x="2810371" y="908231"/>
                    </a:cubicBezTo>
                    <a:cubicBezTo>
                      <a:pt x="2792273" y="911088"/>
                      <a:pt x="2774176" y="912041"/>
                      <a:pt x="2757031" y="904421"/>
                    </a:cubicBezTo>
                    <a:cubicBezTo>
                      <a:pt x="2741791" y="897753"/>
                      <a:pt x="2733218" y="902516"/>
                      <a:pt x="2728456" y="916803"/>
                    </a:cubicBezTo>
                    <a:cubicBezTo>
                      <a:pt x="2724646" y="935853"/>
                      <a:pt x="2713216" y="952998"/>
                      <a:pt x="2707501" y="971096"/>
                    </a:cubicBezTo>
                    <a:cubicBezTo>
                      <a:pt x="2702738" y="984431"/>
                      <a:pt x="2699881" y="997766"/>
                      <a:pt x="2706548" y="1011101"/>
                    </a:cubicBezTo>
                    <a:cubicBezTo>
                      <a:pt x="2712263" y="1021578"/>
                      <a:pt x="2722741" y="1031103"/>
                      <a:pt x="2712263" y="1044438"/>
                    </a:cubicBezTo>
                    <a:cubicBezTo>
                      <a:pt x="2722979" y="1032294"/>
                      <a:pt x="2735302" y="1023900"/>
                      <a:pt x="2750438" y="1026892"/>
                    </a:cubicBezTo>
                    <a:lnTo>
                      <a:pt x="2757317" y="1029909"/>
                    </a:lnTo>
                    <a:lnTo>
                      <a:pt x="2760842" y="1028246"/>
                    </a:lnTo>
                    <a:cubicBezTo>
                      <a:pt x="2768462" y="1021578"/>
                      <a:pt x="2775130" y="1013006"/>
                      <a:pt x="2785607" y="1010148"/>
                    </a:cubicBezTo>
                    <a:cubicBezTo>
                      <a:pt x="2791798" y="1008243"/>
                      <a:pt x="2798228" y="1006814"/>
                      <a:pt x="2804538" y="1006457"/>
                    </a:cubicBezTo>
                    <a:cubicBezTo>
                      <a:pt x="2810848" y="1006100"/>
                      <a:pt x="2817040" y="1006814"/>
                      <a:pt x="2822755" y="1009196"/>
                    </a:cubicBezTo>
                    <a:cubicBezTo>
                      <a:pt x="2859902" y="1023483"/>
                      <a:pt x="2898955" y="1027293"/>
                      <a:pt x="2938959" y="1031103"/>
                    </a:cubicBezTo>
                    <a:cubicBezTo>
                      <a:pt x="2955152" y="1033008"/>
                      <a:pt x="2957057" y="1047296"/>
                      <a:pt x="2959915" y="1058726"/>
                    </a:cubicBezTo>
                    <a:cubicBezTo>
                      <a:pt x="2990394" y="1159691"/>
                      <a:pt x="3010397" y="1262561"/>
                      <a:pt x="3021827" y="1368288"/>
                    </a:cubicBezTo>
                    <a:cubicBezTo>
                      <a:pt x="3029447" y="1433058"/>
                      <a:pt x="3025637" y="1497828"/>
                      <a:pt x="3027542" y="1562598"/>
                    </a:cubicBezTo>
                    <a:cubicBezTo>
                      <a:pt x="3027542" y="1573076"/>
                      <a:pt x="3031352" y="1585458"/>
                      <a:pt x="3020874" y="1594983"/>
                    </a:cubicBezTo>
                    <a:cubicBezTo>
                      <a:pt x="2992299" y="1573076"/>
                      <a:pt x="2963724" y="1551168"/>
                      <a:pt x="2958009" y="1512116"/>
                    </a:cubicBezTo>
                    <a:cubicBezTo>
                      <a:pt x="2954199" y="1483541"/>
                      <a:pt x="2933244" y="1467348"/>
                      <a:pt x="2918005" y="1446393"/>
                    </a:cubicBezTo>
                    <a:cubicBezTo>
                      <a:pt x="2898955" y="1421628"/>
                      <a:pt x="2888477" y="1390196"/>
                      <a:pt x="2860855" y="1371146"/>
                    </a:cubicBezTo>
                    <a:cubicBezTo>
                      <a:pt x="2846567" y="1368288"/>
                      <a:pt x="2836089" y="1359716"/>
                      <a:pt x="2831327" y="1343523"/>
                    </a:cubicBezTo>
                    <a:cubicBezTo>
                      <a:pt x="2835137" y="1360668"/>
                      <a:pt x="2849424" y="1368288"/>
                      <a:pt x="2856092" y="1380671"/>
                    </a:cubicBezTo>
                    <a:cubicBezTo>
                      <a:pt x="2882762" y="1424486"/>
                      <a:pt x="2896097" y="1474968"/>
                      <a:pt x="2930387" y="1514021"/>
                    </a:cubicBezTo>
                    <a:cubicBezTo>
                      <a:pt x="2938007" y="1522593"/>
                      <a:pt x="2938959" y="1534976"/>
                      <a:pt x="2939912" y="1546406"/>
                    </a:cubicBezTo>
                    <a:cubicBezTo>
                      <a:pt x="2941817" y="1566408"/>
                      <a:pt x="2950390" y="1582601"/>
                      <a:pt x="2962772" y="1597841"/>
                    </a:cubicBezTo>
                    <a:cubicBezTo>
                      <a:pt x="2983727" y="1622606"/>
                      <a:pt x="2993252" y="1652133"/>
                      <a:pt x="2999919" y="1683566"/>
                    </a:cubicBezTo>
                    <a:cubicBezTo>
                      <a:pt x="3023732" y="1698806"/>
                      <a:pt x="3015159" y="1721666"/>
                      <a:pt x="3012302" y="1740716"/>
                    </a:cubicBezTo>
                    <a:cubicBezTo>
                      <a:pt x="2988490" y="1885496"/>
                      <a:pt x="2951342" y="2026466"/>
                      <a:pt x="2886572" y="2158864"/>
                    </a:cubicBezTo>
                    <a:cubicBezTo>
                      <a:pt x="2872284" y="2188391"/>
                      <a:pt x="2858949" y="2218871"/>
                      <a:pt x="2841805" y="2246493"/>
                    </a:cubicBezTo>
                    <a:cubicBezTo>
                      <a:pt x="2837042" y="2255066"/>
                      <a:pt x="2835137" y="2266496"/>
                      <a:pt x="2821802" y="2266496"/>
                    </a:cubicBezTo>
                    <a:cubicBezTo>
                      <a:pt x="2812277" y="2260781"/>
                      <a:pt x="2812277" y="2249351"/>
                      <a:pt x="2808467" y="2240778"/>
                    </a:cubicBezTo>
                    <a:cubicBezTo>
                      <a:pt x="2794180" y="2222681"/>
                      <a:pt x="2796084" y="2198868"/>
                      <a:pt x="2785607" y="2172198"/>
                    </a:cubicBezTo>
                    <a:cubicBezTo>
                      <a:pt x="2795132" y="2196011"/>
                      <a:pt x="2791322" y="2217918"/>
                      <a:pt x="2805609" y="2234111"/>
                    </a:cubicBezTo>
                    <a:cubicBezTo>
                      <a:pt x="2812277" y="2246493"/>
                      <a:pt x="2811324" y="2261733"/>
                      <a:pt x="2821802" y="2273164"/>
                    </a:cubicBezTo>
                    <a:cubicBezTo>
                      <a:pt x="2795132" y="2339839"/>
                      <a:pt x="2750364" y="2394131"/>
                      <a:pt x="2708455" y="2451281"/>
                    </a:cubicBezTo>
                    <a:cubicBezTo>
                      <a:pt x="2661782" y="2514146"/>
                      <a:pt x="2606537" y="2568439"/>
                      <a:pt x="2551292" y="2622731"/>
                    </a:cubicBezTo>
                    <a:cubicBezTo>
                      <a:pt x="2527480" y="2646543"/>
                      <a:pt x="2502714" y="2666546"/>
                      <a:pt x="2476997" y="2687501"/>
                    </a:cubicBezTo>
                    <a:cubicBezTo>
                      <a:pt x="2465567" y="2677976"/>
                      <a:pt x="2476997" y="2661783"/>
                      <a:pt x="2463662" y="2655116"/>
                    </a:cubicBezTo>
                    <a:cubicBezTo>
                      <a:pt x="2469377" y="2608443"/>
                      <a:pt x="2446517" y="2570343"/>
                      <a:pt x="2425562" y="2533196"/>
                    </a:cubicBezTo>
                    <a:cubicBezTo>
                      <a:pt x="2392224" y="2475093"/>
                      <a:pt x="2414132" y="2424611"/>
                      <a:pt x="2439849" y="2375081"/>
                    </a:cubicBezTo>
                    <a:cubicBezTo>
                      <a:pt x="2453184" y="2349364"/>
                      <a:pt x="2458899" y="2330314"/>
                      <a:pt x="2449374" y="2301739"/>
                    </a:cubicBezTo>
                    <a:cubicBezTo>
                      <a:pt x="2439849" y="2272211"/>
                      <a:pt x="2442707" y="2240778"/>
                      <a:pt x="2430324" y="2210298"/>
                    </a:cubicBezTo>
                    <a:cubicBezTo>
                      <a:pt x="2420799" y="2187439"/>
                      <a:pt x="2416989" y="2160768"/>
                      <a:pt x="2396987" y="2144576"/>
                    </a:cubicBezTo>
                    <a:cubicBezTo>
                      <a:pt x="2352219" y="2107428"/>
                      <a:pt x="2357934" y="2060756"/>
                      <a:pt x="2370317" y="2012178"/>
                    </a:cubicBezTo>
                    <a:cubicBezTo>
                      <a:pt x="2372222" y="2005511"/>
                      <a:pt x="2374127" y="1998843"/>
                      <a:pt x="2374127" y="1992176"/>
                    </a:cubicBezTo>
                    <a:cubicBezTo>
                      <a:pt x="2376984" y="1954076"/>
                      <a:pt x="2356982" y="1935978"/>
                      <a:pt x="2319834" y="1944551"/>
                    </a:cubicBezTo>
                    <a:cubicBezTo>
                      <a:pt x="2303642" y="1948361"/>
                      <a:pt x="2292212" y="1948361"/>
                      <a:pt x="2282687" y="1931216"/>
                    </a:cubicBezTo>
                    <a:cubicBezTo>
                      <a:pt x="2263637" y="1897878"/>
                      <a:pt x="2235062" y="1889306"/>
                      <a:pt x="2200772" y="1905498"/>
                    </a:cubicBezTo>
                    <a:cubicBezTo>
                      <a:pt x="2186484" y="1912166"/>
                      <a:pt x="2171244" y="1918833"/>
                      <a:pt x="2157909" y="1926453"/>
                    </a:cubicBezTo>
                    <a:cubicBezTo>
                      <a:pt x="2140764" y="1935978"/>
                      <a:pt x="2124572" y="1938836"/>
                      <a:pt x="2106474" y="1931216"/>
                    </a:cubicBezTo>
                    <a:cubicBezTo>
                      <a:pt x="2083614" y="1921691"/>
                      <a:pt x="2059802" y="1925501"/>
                      <a:pt x="2040752" y="1937883"/>
                    </a:cubicBezTo>
                    <a:cubicBezTo>
                      <a:pt x="2012177" y="1956933"/>
                      <a:pt x="1991222" y="1941693"/>
                      <a:pt x="1974077" y="1924548"/>
                    </a:cubicBezTo>
                    <a:cubicBezTo>
                      <a:pt x="1956932" y="1907403"/>
                      <a:pt x="1938834" y="1892163"/>
                      <a:pt x="1919784" y="1877876"/>
                    </a:cubicBezTo>
                    <a:cubicBezTo>
                      <a:pt x="1909307" y="1870256"/>
                      <a:pt x="1899782" y="1861683"/>
                      <a:pt x="1896924" y="1849301"/>
                    </a:cubicBezTo>
                    <a:cubicBezTo>
                      <a:pt x="1889304" y="1812153"/>
                      <a:pt x="1862634" y="1789293"/>
                      <a:pt x="1839774" y="1762623"/>
                    </a:cubicBezTo>
                    <a:cubicBezTo>
                      <a:pt x="1827392" y="1748336"/>
                      <a:pt x="1815962" y="1694043"/>
                      <a:pt x="1822629" y="1676898"/>
                    </a:cubicBezTo>
                    <a:cubicBezTo>
                      <a:pt x="1840727" y="1632131"/>
                      <a:pt x="1846442" y="1585458"/>
                      <a:pt x="1829297" y="1537833"/>
                    </a:cubicBezTo>
                    <a:cubicBezTo>
                      <a:pt x="1826439" y="1530213"/>
                      <a:pt x="1823582" y="1522593"/>
                      <a:pt x="1828344" y="1514973"/>
                    </a:cubicBezTo>
                    <a:cubicBezTo>
                      <a:pt x="1854062" y="1466396"/>
                      <a:pt x="1875017" y="1416866"/>
                      <a:pt x="1909307" y="1373051"/>
                    </a:cubicBezTo>
                    <a:cubicBezTo>
                      <a:pt x="1915022" y="1366383"/>
                      <a:pt x="1923594" y="1365431"/>
                      <a:pt x="1929309" y="1361621"/>
                    </a:cubicBezTo>
                    <a:cubicBezTo>
                      <a:pt x="1954074" y="1345428"/>
                      <a:pt x="1976934" y="1330188"/>
                      <a:pt x="1977887" y="1293041"/>
                    </a:cubicBezTo>
                    <a:cubicBezTo>
                      <a:pt x="1978839" y="1267323"/>
                      <a:pt x="1992174" y="1239701"/>
                      <a:pt x="2019797" y="1227318"/>
                    </a:cubicBezTo>
                    <a:cubicBezTo>
                      <a:pt x="2040752" y="1217793"/>
                      <a:pt x="2050277" y="1201601"/>
                      <a:pt x="2051229" y="1178741"/>
                    </a:cubicBezTo>
                    <a:cubicBezTo>
                      <a:pt x="2058849" y="1162548"/>
                      <a:pt x="2071232" y="1167311"/>
                      <a:pt x="2083614" y="1172073"/>
                    </a:cubicBezTo>
                    <a:cubicBezTo>
                      <a:pt x="2111237" y="1181598"/>
                      <a:pt x="2136002" y="1178741"/>
                      <a:pt x="2161719" y="1162548"/>
                    </a:cubicBezTo>
                    <a:cubicBezTo>
                      <a:pt x="2193152" y="1142546"/>
                      <a:pt x="2229347" y="1134926"/>
                      <a:pt x="2266494" y="1136831"/>
                    </a:cubicBezTo>
                    <a:cubicBezTo>
                      <a:pt x="2288402" y="1137783"/>
                      <a:pt x="2310309" y="1137783"/>
                      <a:pt x="2331264" y="1133021"/>
                    </a:cubicBezTo>
                    <a:cubicBezTo>
                      <a:pt x="2370317" y="1123496"/>
                      <a:pt x="2397939" y="1138736"/>
                      <a:pt x="2387462" y="1197791"/>
                    </a:cubicBezTo>
                    <a:cubicBezTo>
                      <a:pt x="2384604" y="1213983"/>
                      <a:pt x="2384604" y="1228271"/>
                      <a:pt x="2400797" y="1229223"/>
                    </a:cubicBezTo>
                    <a:cubicBezTo>
                      <a:pt x="2447469" y="1231128"/>
                      <a:pt x="2477949" y="1266371"/>
                      <a:pt x="2517002" y="1283516"/>
                    </a:cubicBezTo>
                    <a:cubicBezTo>
                      <a:pt x="2538909" y="1293041"/>
                      <a:pt x="2550339" y="1296851"/>
                      <a:pt x="2556055" y="1266371"/>
                    </a:cubicBezTo>
                    <a:cubicBezTo>
                      <a:pt x="2561769" y="1236843"/>
                      <a:pt x="2589392" y="1227318"/>
                      <a:pt x="2617967" y="1241606"/>
                    </a:cubicBezTo>
                    <a:cubicBezTo>
                      <a:pt x="2644637" y="1254941"/>
                      <a:pt x="2673212" y="1262561"/>
                      <a:pt x="2701787" y="1271133"/>
                    </a:cubicBezTo>
                    <a:cubicBezTo>
                      <a:pt x="2743697" y="1283516"/>
                      <a:pt x="2782749" y="1259703"/>
                      <a:pt x="2823707" y="1270181"/>
                    </a:cubicBezTo>
                    <a:cubicBezTo>
                      <a:pt x="2833232" y="1272086"/>
                      <a:pt x="2840852" y="1262561"/>
                      <a:pt x="2842757" y="1253988"/>
                    </a:cubicBezTo>
                    <a:cubicBezTo>
                      <a:pt x="2847519" y="1233033"/>
                      <a:pt x="2856092" y="1212078"/>
                      <a:pt x="2857997" y="1191123"/>
                    </a:cubicBezTo>
                    <a:cubicBezTo>
                      <a:pt x="2861807" y="1157786"/>
                      <a:pt x="2857044" y="1154928"/>
                      <a:pt x="2824659" y="1163501"/>
                    </a:cubicBezTo>
                    <a:cubicBezTo>
                      <a:pt x="2807514" y="1168263"/>
                      <a:pt x="2793227" y="1167311"/>
                      <a:pt x="2781797" y="1153023"/>
                    </a:cubicBezTo>
                    <a:lnTo>
                      <a:pt x="2778142" y="1149005"/>
                    </a:lnTo>
                    <a:lnTo>
                      <a:pt x="2758579" y="1157637"/>
                    </a:lnTo>
                    <a:cubicBezTo>
                      <a:pt x="2730182" y="1164691"/>
                      <a:pt x="2706072" y="1153261"/>
                      <a:pt x="2684641" y="1122543"/>
                    </a:cubicBezTo>
                    <a:cubicBezTo>
                      <a:pt x="2676068" y="1110161"/>
                      <a:pt x="2672258" y="1095873"/>
                      <a:pt x="2664638" y="1083491"/>
                    </a:cubicBezTo>
                    <a:cubicBezTo>
                      <a:pt x="2658923" y="1073966"/>
                      <a:pt x="2664638" y="1054916"/>
                      <a:pt x="2646541" y="1054916"/>
                    </a:cubicBezTo>
                    <a:cubicBezTo>
                      <a:pt x="2631301" y="1055868"/>
                      <a:pt x="2616061" y="1061583"/>
                      <a:pt x="2610346" y="1080633"/>
                    </a:cubicBezTo>
                    <a:lnTo>
                      <a:pt x="2609202" y="1082346"/>
                    </a:lnTo>
                    <a:lnTo>
                      <a:pt x="2613204" y="1086348"/>
                    </a:lnTo>
                    <a:cubicBezTo>
                      <a:pt x="2619871" y="1093968"/>
                      <a:pt x="2626539" y="1101588"/>
                      <a:pt x="2632254" y="1108255"/>
                    </a:cubicBezTo>
                    <a:cubicBezTo>
                      <a:pt x="2619871" y="1117780"/>
                      <a:pt x="2617014" y="1133020"/>
                      <a:pt x="2609394" y="1145403"/>
                    </a:cubicBezTo>
                    <a:cubicBezTo>
                      <a:pt x="2602726" y="1154928"/>
                      <a:pt x="2586534" y="1142545"/>
                      <a:pt x="2584629" y="1132068"/>
                    </a:cubicBezTo>
                    <a:cubicBezTo>
                      <a:pt x="2581771" y="1117780"/>
                      <a:pt x="2574151" y="1106350"/>
                      <a:pt x="2566055" y="1095397"/>
                    </a:cubicBezTo>
                    <a:lnTo>
                      <a:pt x="2558490" y="1083461"/>
                    </a:lnTo>
                    <a:lnTo>
                      <a:pt x="2545576" y="1071108"/>
                    </a:lnTo>
                    <a:cubicBezTo>
                      <a:pt x="2541766" y="1068251"/>
                      <a:pt x="2537003" y="1065393"/>
                      <a:pt x="2536051" y="1061583"/>
                    </a:cubicBezTo>
                    <a:cubicBezTo>
                      <a:pt x="2522716" y="1003481"/>
                      <a:pt x="2462708" y="991098"/>
                      <a:pt x="2429371" y="952046"/>
                    </a:cubicBezTo>
                    <a:cubicBezTo>
                      <a:pt x="2426513" y="949188"/>
                      <a:pt x="2421751" y="947283"/>
                      <a:pt x="2417941" y="944426"/>
                    </a:cubicBezTo>
                    <a:cubicBezTo>
                      <a:pt x="2416036" y="943473"/>
                      <a:pt x="2413178" y="943473"/>
                      <a:pt x="2407463" y="947283"/>
                    </a:cubicBezTo>
                    <a:cubicBezTo>
                      <a:pt x="2425561" y="973001"/>
                      <a:pt x="2440801" y="998718"/>
                      <a:pt x="2469376" y="1014911"/>
                    </a:cubicBezTo>
                    <a:cubicBezTo>
                      <a:pt x="2483663" y="1023483"/>
                      <a:pt x="2500808" y="1028246"/>
                      <a:pt x="2509381" y="1044438"/>
                    </a:cubicBezTo>
                    <a:cubicBezTo>
                      <a:pt x="2510333" y="1049201"/>
                      <a:pt x="2508428" y="1053963"/>
                      <a:pt x="2504618" y="1057773"/>
                    </a:cubicBezTo>
                    <a:cubicBezTo>
                      <a:pt x="2500808" y="1066346"/>
                      <a:pt x="2479853" y="1059678"/>
                      <a:pt x="2488426" y="1077776"/>
                    </a:cubicBezTo>
                    <a:cubicBezTo>
                      <a:pt x="2485568" y="1082538"/>
                      <a:pt x="2481758" y="1084443"/>
                      <a:pt x="2476996" y="1084443"/>
                    </a:cubicBezTo>
                    <a:cubicBezTo>
                      <a:pt x="2437943" y="1050153"/>
                      <a:pt x="2385556" y="1032056"/>
                      <a:pt x="2356028" y="985383"/>
                    </a:cubicBezTo>
                    <a:cubicBezTo>
                      <a:pt x="2346503" y="970143"/>
                      <a:pt x="2333168" y="968238"/>
                      <a:pt x="2317928" y="978716"/>
                    </a:cubicBezTo>
                    <a:cubicBezTo>
                      <a:pt x="2310308" y="984431"/>
                      <a:pt x="2301736" y="994908"/>
                      <a:pt x="2295068" y="993003"/>
                    </a:cubicBezTo>
                    <a:cubicBezTo>
                      <a:pt x="2237918" y="978716"/>
                      <a:pt x="2232203" y="1040628"/>
                      <a:pt x="2196008" y="1057773"/>
                    </a:cubicBezTo>
                    <a:cubicBezTo>
                      <a:pt x="2185531" y="1062536"/>
                      <a:pt x="2183626" y="1075871"/>
                      <a:pt x="2181721" y="1087301"/>
                    </a:cubicBezTo>
                    <a:cubicBezTo>
                      <a:pt x="2172196" y="1130163"/>
                      <a:pt x="2149336" y="1152071"/>
                      <a:pt x="2105521" y="1157786"/>
                    </a:cubicBezTo>
                    <a:cubicBezTo>
                      <a:pt x="2088376" y="1159691"/>
                      <a:pt x="2069326" y="1179693"/>
                      <a:pt x="2053133" y="1155881"/>
                    </a:cubicBezTo>
                    <a:cubicBezTo>
                      <a:pt x="2052181" y="1145403"/>
                      <a:pt x="2048371" y="1137783"/>
                      <a:pt x="2036941" y="1136831"/>
                    </a:cubicBezTo>
                    <a:cubicBezTo>
                      <a:pt x="2026463" y="1135878"/>
                      <a:pt x="2010271" y="1148261"/>
                      <a:pt x="2008366" y="1131116"/>
                    </a:cubicBezTo>
                    <a:cubicBezTo>
                      <a:pt x="2005508" y="1113018"/>
                      <a:pt x="1993126" y="1094921"/>
                      <a:pt x="2001698" y="1074918"/>
                    </a:cubicBezTo>
                    <a:cubicBezTo>
                      <a:pt x="2011223" y="1051106"/>
                      <a:pt x="2015986" y="1027293"/>
                      <a:pt x="2008366" y="1001576"/>
                    </a:cubicBezTo>
                    <a:cubicBezTo>
                      <a:pt x="2002651" y="979668"/>
                      <a:pt x="2021701" y="978716"/>
                      <a:pt x="2035988" y="977763"/>
                    </a:cubicBezTo>
                    <a:cubicBezTo>
                      <a:pt x="2059801" y="974906"/>
                      <a:pt x="2083613" y="981573"/>
                      <a:pt x="2107426" y="983478"/>
                    </a:cubicBezTo>
                    <a:cubicBezTo>
                      <a:pt x="2120761" y="984431"/>
                      <a:pt x="2139811" y="992051"/>
                      <a:pt x="2148383" y="975858"/>
                    </a:cubicBezTo>
                    <a:cubicBezTo>
                      <a:pt x="2157908" y="956808"/>
                      <a:pt x="2162671" y="934901"/>
                      <a:pt x="2150288" y="913946"/>
                    </a:cubicBezTo>
                    <a:cubicBezTo>
                      <a:pt x="2140763" y="897753"/>
                      <a:pt x="2131238" y="882513"/>
                      <a:pt x="2112188" y="876798"/>
                    </a:cubicBezTo>
                    <a:cubicBezTo>
                      <a:pt x="2105521" y="874893"/>
                      <a:pt x="2094091" y="873941"/>
                      <a:pt x="2096948" y="862511"/>
                    </a:cubicBezTo>
                    <a:cubicBezTo>
                      <a:pt x="2098853" y="852033"/>
                      <a:pt x="2109331" y="852033"/>
                      <a:pt x="2118856" y="849176"/>
                    </a:cubicBezTo>
                    <a:cubicBezTo>
                      <a:pt x="2149336" y="838698"/>
                      <a:pt x="2177911" y="830126"/>
                      <a:pt x="2206486" y="810123"/>
                    </a:cubicBezTo>
                    <a:cubicBezTo>
                      <a:pt x="2241728" y="785358"/>
                      <a:pt x="2258873" y="735828"/>
                      <a:pt x="2308403" y="731066"/>
                    </a:cubicBezTo>
                    <a:cubicBezTo>
                      <a:pt x="2322691" y="729161"/>
                      <a:pt x="2323643" y="718683"/>
                      <a:pt x="2321738" y="708206"/>
                    </a:cubicBezTo>
                    <a:cubicBezTo>
                      <a:pt x="2319833" y="698681"/>
                      <a:pt x="2314118" y="689156"/>
                      <a:pt x="2311261" y="679631"/>
                    </a:cubicBezTo>
                    <a:cubicBezTo>
                      <a:pt x="2307451" y="666296"/>
                      <a:pt x="2305546" y="652008"/>
                      <a:pt x="2320786" y="643436"/>
                    </a:cubicBezTo>
                    <a:cubicBezTo>
                      <a:pt x="2326501" y="640578"/>
                      <a:pt x="2334121" y="632958"/>
                      <a:pt x="2338883" y="638673"/>
                    </a:cubicBezTo>
                    <a:cubicBezTo>
                      <a:pt x="2346503" y="649151"/>
                      <a:pt x="2353171" y="662486"/>
                      <a:pt x="2343646" y="675821"/>
                    </a:cubicBezTo>
                    <a:cubicBezTo>
                      <a:pt x="2337931" y="685346"/>
                      <a:pt x="2342693" y="692966"/>
                      <a:pt x="2348408" y="699633"/>
                    </a:cubicBezTo>
                    <a:cubicBezTo>
                      <a:pt x="2356028" y="708206"/>
                      <a:pt x="2364601" y="711063"/>
                      <a:pt x="2376031" y="706301"/>
                    </a:cubicBezTo>
                    <a:cubicBezTo>
                      <a:pt x="2378888" y="705348"/>
                      <a:pt x="2381746" y="704396"/>
                      <a:pt x="2385556" y="704396"/>
                    </a:cubicBezTo>
                    <a:cubicBezTo>
                      <a:pt x="2409368" y="712968"/>
                      <a:pt x="2432228" y="712016"/>
                      <a:pt x="2454136" y="698681"/>
                    </a:cubicBezTo>
                    <a:cubicBezTo>
                      <a:pt x="2460803" y="694871"/>
                      <a:pt x="2469376" y="692966"/>
                      <a:pt x="2476996" y="692013"/>
                    </a:cubicBezTo>
                    <a:cubicBezTo>
                      <a:pt x="2517001" y="689156"/>
                      <a:pt x="2517001" y="689156"/>
                      <a:pt x="2517953" y="648198"/>
                    </a:cubicBezTo>
                    <a:cubicBezTo>
                      <a:pt x="2525573" y="626291"/>
                      <a:pt x="2540813" y="618671"/>
                      <a:pt x="2563673" y="626291"/>
                    </a:cubicBezTo>
                    <a:cubicBezTo>
                      <a:pt x="2558911" y="610098"/>
                      <a:pt x="2545576" y="599621"/>
                      <a:pt x="2554148" y="585333"/>
                    </a:cubicBezTo>
                    <a:lnTo>
                      <a:pt x="2572928" y="573708"/>
                    </a:lnTo>
                    <a:lnTo>
                      <a:pt x="2586098" y="571735"/>
                    </a:lnTo>
                    <a:lnTo>
                      <a:pt x="2586726" y="571671"/>
                    </a:lnTo>
                    <a:cubicBezTo>
                      <a:pt x="2599630" y="572653"/>
                      <a:pt x="2613203" y="578189"/>
                      <a:pt x="2624633" y="568188"/>
                    </a:cubicBezTo>
                    <a:cubicBezTo>
                      <a:pt x="2626538" y="566283"/>
                      <a:pt x="2628443" y="565331"/>
                      <a:pt x="2630348" y="563426"/>
                    </a:cubicBezTo>
                    <a:cubicBezTo>
                      <a:pt x="2634158" y="561521"/>
                      <a:pt x="2634158" y="568188"/>
                      <a:pt x="2633206" y="563426"/>
                    </a:cubicBezTo>
                    <a:cubicBezTo>
                      <a:pt x="2632253" y="557711"/>
                      <a:pt x="2629396" y="564378"/>
                      <a:pt x="2626538" y="563426"/>
                    </a:cubicBezTo>
                    <a:cubicBezTo>
                      <a:pt x="2615584" y="567236"/>
                      <a:pt x="2604392" y="569141"/>
                      <a:pt x="2593082" y="570689"/>
                    </a:cubicBezTo>
                    <a:lnTo>
                      <a:pt x="2586098" y="571735"/>
                    </a:lnTo>
                    <a:lnTo>
                      <a:pt x="2574151" y="572951"/>
                    </a:lnTo>
                    <a:lnTo>
                      <a:pt x="2572928" y="573708"/>
                    </a:lnTo>
                    <a:lnTo>
                      <a:pt x="2558911" y="575808"/>
                    </a:lnTo>
                    <a:cubicBezTo>
                      <a:pt x="2533193" y="580571"/>
                      <a:pt x="2516048" y="563426"/>
                      <a:pt x="2506523" y="541518"/>
                    </a:cubicBezTo>
                    <a:cubicBezTo>
                      <a:pt x="2496998" y="519611"/>
                      <a:pt x="2487473" y="498656"/>
                      <a:pt x="2512238" y="480558"/>
                    </a:cubicBezTo>
                    <a:cubicBezTo>
                      <a:pt x="2520811" y="474843"/>
                      <a:pt x="2527478" y="467223"/>
                      <a:pt x="2533193" y="458651"/>
                    </a:cubicBezTo>
                    <a:cubicBezTo>
                      <a:pt x="2537003" y="452936"/>
                      <a:pt x="2541766" y="446268"/>
                      <a:pt x="2534146" y="440553"/>
                    </a:cubicBezTo>
                    <a:cubicBezTo>
                      <a:pt x="2526526" y="434838"/>
                      <a:pt x="2515096" y="437696"/>
                      <a:pt x="2513191" y="445316"/>
                    </a:cubicBezTo>
                    <a:cubicBezTo>
                      <a:pt x="2506523" y="474843"/>
                      <a:pt x="2482711" y="489131"/>
                      <a:pt x="2464613" y="509133"/>
                    </a:cubicBezTo>
                    <a:cubicBezTo>
                      <a:pt x="2452231" y="523421"/>
                      <a:pt x="2455088" y="538661"/>
                      <a:pt x="2467471" y="551996"/>
                    </a:cubicBezTo>
                    <a:cubicBezTo>
                      <a:pt x="2481758" y="567236"/>
                      <a:pt x="2481758" y="582476"/>
                      <a:pt x="2468423" y="597716"/>
                    </a:cubicBezTo>
                    <a:cubicBezTo>
                      <a:pt x="2457946" y="610098"/>
                      <a:pt x="2455088" y="623433"/>
                      <a:pt x="2453183" y="638673"/>
                    </a:cubicBezTo>
                    <a:cubicBezTo>
                      <a:pt x="2451278" y="657723"/>
                      <a:pt x="2442706" y="671058"/>
                      <a:pt x="2423656" y="676773"/>
                    </a:cubicBezTo>
                    <a:cubicBezTo>
                      <a:pt x="2413178" y="682488"/>
                      <a:pt x="2402701" y="690108"/>
                      <a:pt x="2389366" y="683441"/>
                    </a:cubicBezTo>
                    <a:cubicBezTo>
                      <a:pt x="2381746" y="676773"/>
                      <a:pt x="2376983" y="670106"/>
                      <a:pt x="2383651" y="659628"/>
                    </a:cubicBezTo>
                    <a:cubicBezTo>
                      <a:pt x="2377936" y="649151"/>
                      <a:pt x="2372221" y="638673"/>
                      <a:pt x="2367458" y="627243"/>
                    </a:cubicBezTo>
                    <a:cubicBezTo>
                      <a:pt x="2348408" y="585333"/>
                      <a:pt x="2348408" y="584381"/>
                      <a:pt x="2308403" y="612003"/>
                    </a:cubicBezTo>
                    <a:cubicBezTo>
                      <a:pt x="2273161" y="616766"/>
                      <a:pt x="2265541" y="608193"/>
                      <a:pt x="2270303" y="571046"/>
                    </a:cubicBezTo>
                    <a:cubicBezTo>
                      <a:pt x="2271256" y="560568"/>
                      <a:pt x="2287448" y="545328"/>
                      <a:pt x="2260778" y="543423"/>
                    </a:cubicBezTo>
                    <a:cubicBezTo>
                      <a:pt x="2255063" y="542471"/>
                      <a:pt x="2255063" y="530088"/>
                      <a:pt x="2259826" y="522468"/>
                    </a:cubicBezTo>
                    <a:cubicBezTo>
                      <a:pt x="2313166" y="486273"/>
                      <a:pt x="2361743" y="445316"/>
                      <a:pt x="2390318" y="385308"/>
                    </a:cubicBezTo>
                    <a:cubicBezTo>
                      <a:pt x="2396986" y="372926"/>
                      <a:pt x="2403653" y="362448"/>
                      <a:pt x="2416988" y="357686"/>
                    </a:cubicBezTo>
                    <a:cubicBezTo>
                      <a:pt x="2416988" y="355781"/>
                      <a:pt x="2416988" y="353876"/>
                      <a:pt x="2417941" y="351971"/>
                    </a:cubicBezTo>
                    <a:cubicBezTo>
                      <a:pt x="2419846" y="352923"/>
                      <a:pt x="2423656" y="354828"/>
                      <a:pt x="2424608" y="353876"/>
                    </a:cubicBezTo>
                    <a:cubicBezTo>
                      <a:pt x="2434371" y="344351"/>
                      <a:pt x="2443539" y="338934"/>
                      <a:pt x="2452245" y="336582"/>
                    </a:cubicBezTo>
                    <a:cubicBezTo>
                      <a:pt x="2458775" y="334818"/>
                      <a:pt x="2465045" y="334779"/>
                      <a:pt x="2471113" y="336025"/>
                    </a:cubicBezTo>
                    <a:close/>
                    <a:moveTo>
                      <a:pt x="761544" y="194808"/>
                    </a:moveTo>
                    <a:cubicBezTo>
                      <a:pt x="773926" y="196713"/>
                      <a:pt x="774879" y="206238"/>
                      <a:pt x="773926" y="216716"/>
                    </a:cubicBezTo>
                    <a:cubicBezTo>
                      <a:pt x="755829" y="237671"/>
                      <a:pt x="760591" y="257673"/>
                      <a:pt x="773926" y="278628"/>
                    </a:cubicBezTo>
                    <a:cubicBezTo>
                      <a:pt x="748209" y="302441"/>
                      <a:pt x="720586" y="315776"/>
                      <a:pt x="687249" y="293868"/>
                    </a:cubicBezTo>
                    <a:cubicBezTo>
                      <a:pt x="682486" y="291011"/>
                      <a:pt x="675819" y="292916"/>
                      <a:pt x="671056" y="292916"/>
                    </a:cubicBezTo>
                    <a:cubicBezTo>
                      <a:pt x="660579" y="294821"/>
                      <a:pt x="650101" y="296726"/>
                      <a:pt x="640576" y="298631"/>
                    </a:cubicBezTo>
                    <a:cubicBezTo>
                      <a:pt x="627241" y="300536"/>
                      <a:pt x="613906" y="302441"/>
                      <a:pt x="603429" y="291011"/>
                    </a:cubicBezTo>
                    <a:cubicBezTo>
                      <a:pt x="636766" y="258626"/>
                      <a:pt x="678676" y="239576"/>
                      <a:pt x="715824" y="211953"/>
                    </a:cubicBezTo>
                    <a:cubicBezTo>
                      <a:pt x="719634" y="209096"/>
                      <a:pt x="724396" y="211953"/>
                      <a:pt x="727254" y="215763"/>
                    </a:cubicBezTo>
                    <a:cubicBezTo>
                      <a:pt x="746304" y="220526"/>
                      <a:pt x="741541" y="187188"/>
                      <a:pt x="761544" y="194808"/>
                    </a:cubicBezTo>
                    <a:close/>
                    <a:moveTo>
                      <a:pt x="873343" y="184331"/>
                    </a:moveTo>
                    <a:cubicBezTo>
                      <a:pt x="879653" y="185283"/>
                      <a:pt x="886320" y="188617"/>
                      <a:pt x="891083" y="191951"/>
                    </a:cubicBezTo>
                    <a:cubicBezTo>
                      <a:pt x="904418" y="200523"/>
                      <a:pt x="892988" y="209096"/>
                      <a:pt x="888226" y="217668"/>
                    </a:cubicBezTo>
                    <a:lnTo>
                      <a:pt x="879241" y="234820"/>
                    </a:lnTo>
                    <a:lnTo>
                      <a:pt x="895370" y="235036"/>
                    </a:lnTo>
                    <a:cubicBezTo>
                      <a:pt x="907514" y="238206"/>
                      <a:pt x="906800" y="249815"/>
                      <a:pt x="899656" y="266246"/>
                    </a:cubicBezTo>
                    <a:cubicBezTo>
                      <a:pt x="894893" y="277676"/>
                      <a:pt x="884416" y="289106"/>
                      <a:pt x="892988" y="303393"/>
                    </a:cubicBezTo>
                    <a:cubicBezTo>
                      <a:pt x="897751" y="310061"/>
                      <a:pt x="901561" y="309108"/>
                      <a:pt x="905371" y="303393"/>
                    </a:cubicBezTo>
                    <a:cubicBezTo>
                      <a:pt x="923468" y="307203"/>
                      <a:pt x="923468" y="307203"/>
                      <a:pt x="915848" y="337683"/>
                    </a:cubicBezTo>
                    <a:cubicBezTo>
                      <a:pt x="926326" y="330063"/>
                      <a:pt x="936803" y="329111"/>
                      <a:pt x="946328" y="324348"/>
                    </a:cubicBezTo>
                    <a:lnTo>
                      <a:pt x="973409" y="303804"/>
                    </a:lnTo>
                    <a:lnTo>
                      <a:pt x="975260" y="292796"/>
                    </a:lnTo>
                    <a:cubicBezTo>
                      <a:pt x="974903" y="288629"/>
                      <a:pt x="972522" y="284819"/>
                      <a:pt x="965378" y="281485"/>
                    </a:cubicBezTo>
                    <a:cubicBezTo>
                      <a:pt x="944423" y="270055"/>
                      <a:pt x="942518" y="249100"/>
                      <a:pt x="962521" y="233860"/>
                    </a:cubicBezTo>
                    <a:cubicBezTo>
                      <a:pt x="977761" y="221478"/>
                      <a:pt x="993953" y="208143"/>
                      <a:pt x="1013956" y="203380"/>
                    </a:cubicBezTo>
                    <a:cubicBezTo>
                      <a:pt x="1018718" y="201475"/>
                      <a:pt x="1023481" y="200046"/>
                      <a:pt x="1028243" y="200165"/>
                    </a:cubicBezTo>
                    <a:cubicBezTo>
                      <a:pt x="1033006" y="200284"/>
                      <a:pt x="1037768" y="201951"/>
                      <a:pt x="1042531" y="206238"/>
                    </a:cubicBezTo>
                    <a:cubicBezTo>
                      <a:pt x="1037768" y="220525"/>
                      <a:pt x="1018718" y="221478"/>
                      <a:pt x="1016813" y="234813"/>
                    </a:cubicBezTo>
                    <a:cubicBezTo>
                      <a:pt x="1029196" y="212905"/>
                      <a:pt x="1052056" y="208143"/>
                      <a:pt x="1075868" y="204333"/>
                    </a:cubicBezTo>
                    <a:cubicBezTo>
                      <a:pt x="1082536" y="204333"/>
                      <a:pt x="1089203" y="204333"/>
                      <a:pt x="1095871" y="204333"/>
                    </a:cubicBezTo>
                    <a:cubicBezTo>
                      <a:pt x="1106348" y="211953"/>
                      <a:pt x="1099681" y="223383"/>
                      <a:pt x="1099681" y="232908"/>
                    </a:cubicBezTo>
                    <a:cubicBezTo>
                      <a:pt x="1112063" y="235765"/>
                      <a:pt x="1123493" y="229098"/>
                      <a:pt x="1133971" y="231003"/>
                    </a:cubicBezTo>
                    <a:cubicBezTo>
                      <a:pt x="1140638" y="231003"/>
                      <a:pt x="1146353" y="233860"/>
                      <a:pt x="1151116" y="238623"/>
                    </a:cubicBezTo>
                    <a:cubicBezTo>
                      <a:pt x="1162546" y="262435"/>
                      <a:pt x="1192073" y="265293"/>
                      <a:pt x="1205408" y="287200"/>
                    </a:cubicBezTo>
                    <a:cubicBezTo>
                      <a:pt x="1219696" y="305298"/>
                      <a:pt x="1210171" y="320538"/>
                      <a:pt x="1198741" y="334825"/>
                    </a:cubicBezTo>
                    <a:cubicBezTo>
                      <a:pt x="1205408" y="359590"/>
                      <a:pt x="1234936" y="358638"/>
                      <a:pt x="1248271" y="377688"/>
                    </a:cubicBezTo>
                    <a:cubicBezTo>
                      <a:pt x="1257796" y="391023"/>
                      <a:pt x="1257796" y="393880"/>
                      <a:pt x="1246366" y="402453"/>
                    </a:cubicBezTo>
                    <a:cubicBezTo>
                      <a:pt x="1226363" y="415788"/>
                      <a:pt x="1207313" y="445315"/>
                      <a:pt x="1187311" y="402453"/>
                    </a:cubicBezTo>
                    <a:cubicBezTo>
                      <a:pt x="1184453" y="396738"/>
                      <a:pt x="1176833" y="390070"/>
                      <a:pt x="1171118" y="396738"/>
                    </a:cubicBezTo>
                    <a:cubicBezTo>
                      <a:pt x="1161593" y="407215"/>
                      <a:pt x="1163498" y="418645"/>
                      <a:pt x="1171118" y="431028"/>
                    </a:cubicBezTo>
                    <a:cubicBezTo>
                      <a:pt x="1186358" y="457698"/>
                      <a:pt x="1180643" y="471033"/>
                      <a:pt x="1151116" y="479605"/>
                    </a:cubicBezTo>
                    <a:cubicBezTo>
                      <a:pt x="1147306" y="475795"/>
                      <a:pt x="1141591" y="474843"/>
                      <a:pt x="1136828" y="476748"/>
                    </a:cubicBezTo>
                    <a:cubicBezTo>
                      <a:pt x="1132066" y="478653"/>
                      <a:pt x="1134923" y="483415"/>
                      <a:pt x="1136828" y="487225"/>
                    </a:cubicBezTo>
                    <a:cubicBezTo>
                      <a:pt x="1135876" y="500560"/>
                      <a:pt x="1128256" y="503418"/>
                      <a:pt x="1118731" y="497703"/>
                    </a:cubicBezTo>
                    <a:cubicBezTo>
                      <a:pt x="1098728" y="487225"/>
                      <a:pt x="1074916" y="482463"/>
                      <a:pt x="1066343" y="455793"/>
                    </a:cubicBezTo>
                    <a:cubicBezTo>
                      <a:pt x="1058723" y="432933"/>
                      <a:pt x="1039673" y="427218"/>
                      <a:pt x="1016813" y="433885"/>
                    </a:cubicBezTo>
                    <a:cubicBezTo>
                      <a:pt x="1008241" y="436743"/>
                      <a:pt x="999668" y="438648"/>
                      <a:pt x="996811" y="428170"/>
                    </a:cubicBezTo>
                    <a:cubicBezTo>
                      <a:pt x="993001" y="415788"/>
                      <a:pt x="1007288" y="411025"/>
                      <a:pt x="1013003" y="411978"/>
                    </a:cubicBezTo>
                    <a:cubicBezTo>
                      <a:pt x="1055866" y="420550"/>
                      <a:pt x="1078726" y="386260"/>
                      <a:pt x="1109206" y="369115"/>
                    </a:cubicBezTo>
                    <a:cubicBezTo>
                      <a:pt x="1117778" y="343398"/>
                      <a:pt x="1089203" y="330063"/>
                      <a:pt x="1089203" y="307203"/>
                    </a:cubicBezTo>
                    <a:cubicBezTo>
                      <a:pt x="1085393" y="301488"/>
                      <a:pt x="1081583" y="296725"/>
                      <a:pt x="1077773" y="291010"/>
                    </a:cubicBezTo>
                    <a:cubicBezTo>
                      <a:pt x="1057771" y="307203"/>
                      <a:pt x="1036816" y="290058"/>
                      <a:pt x="1016813" y="292915"/>
                    </a:cubicBezTo>
                    <a:cubicBezTo>
                      <a:pt x="1012050" y="293391"/>
                      <a:pt x="1008717" y="294106"/>
                      <a:pt x="1007169" y="296011"/>
                    </a:cubicBezTo>
                    <a:lnTo>
                      <a:pt x="1007866" y="302667"/>
                    </a:lnTo>
                    <a:lnTo>
                      <a:pt x="1009193" y="303393"/>
                    </a:lnTo>
                    <a:cubicBezTo>
                      <a:pt x="1013003" y="324348"/>
                      <a:pt x="986333" y="363401"/>
                      <a:pt x="962521" y="370068"/>
                    </a:cubicBezTo>
                    <a:cubicBezTo>
                      <a:pt x="943471" y="375783"/>
                      <a:pt x="924421" y="377688"/>
                      <a:pt x="905371" y="371973"/>
                    </a:cubicBezTo>
                    <a:cubicBezTo>
                      <a:pt x="896798" y="389118"/>
                      <a:pt x="879653" y="396738"/>
                      <a:pt x="868223" y="410073"/>
                    </a:cubicBezTo>
                    <a:cubicBezTo>
                      <a:pt x="859651" y="419598"/>
                      <a:pt x="849173" y="424361"/>
                      <a:pt x="836791" y="426266"/>
                    </a:cubicBezTo>
                    <a:cubicBezTo>
                      <a:pt x="830123" y="425313"/>
                      <a:pt x="820598" y="421503"/>
                      <a:pt x="816788" y="424361"/>
                    </a:cubicBezTo>
                    <a:cubicBezTo>
                      <a:pt x="772973" y="455793"/>
                      <a:pt x="714871" y="464366"/>
                      <a:pt x="677723" y="507228"/>
                    </a:cubicBezTo>
                    <a:cubicBezTo>
                      <a:pt x="667246" y="519611"/>
                      <a:pt x="646291" y="531993"/>
                      <a:pt x="668198" y="553901"/>
                    </a:cubicBezTo>
                    <a:cubicBezTo>
                      <a:pt x="672961" y="558663"/>
                      <a:pt x="665341" y="574856"/>
                      <a:pt x="662483" y="586286"/>
                    </a:cubicBezTo>
                    <a:cubicBezTo>
                      <a:pt x="685343" y="585333"/>
                      <a:pt x="702488" y="596763"/>
                      <a:pt x="716776" y="612956"/>
                    </a:cubicBezTo>
                    <a:cubicBezTo>
                      <a:pt x="731063" y="630101"/>
                      <a:pt x="747256" y="644388"/>
                      <a:pt x="771068" y="645341"/>
                    </a:cubicBezTo>
                    <a:cubicBezTo>
                      <a:pt x="789166" y="646293"/>
                      <a:pt x="788213" y="653913"/>
                      <a:pt x="782498" y="667248"/>
                    </a:cubicBezTo>
                    <a:cubicBezTo>
                      <a:pt x="774878" y="685346"/>
                      <a:pt x="766306" y="702491"/>
                      <a:pt x="772973" y="726303"/>
                    </a:cubicBezTo>
                    <a:cubicBezTo>
                      <a:pt x="779641" y="752973"/>
                      <a:pt x="789166" y="747258"/>
                      <a:pt x="805358" y="736781"/>
                    </a:cubicBezTo>
                    <a:cubicBezTo>
                      <a:pt x="823456" y="725351"/>
                      <a:pt x="826313" y="706301"/>
                      <a:pt x="828218" y="689156"/>
                    </a:cubicBezTo>
                    <a:cubicBezTo>
                      <a:pt x="831076" y="669153"/>
                      <a:pt x="841553" y="660581"/>
                      <a:pt x="858698" y="652961"/>
                    </a:cubicBezTo>
                    <a:cubicBezTo>
                      <a:pt x="901561" y="638673"/>
                      <a:pt x="911086" y="619623"/>
                      <a:pt x="901561" y="573903"/>
                    </a:cubicBezTo>
                    <a:cubicBezTo>
                      <a:pt x="900608" y="569141"/>
                      <a:pt x="899656" y="563426"/>
                      <a:pt x="904418" y="561521"/>
                    </a:cubicBezTo>
                    <a:cubicBezTo>
                      <a:pt x="937756" y="550091"/>
                      <a:pt x="937756" y="514848"/>
                      <a:pt x="953948" y="491988"/>
                    </a:cubicBezTo>
                    <a:cubicBezTo>
                      <a:pt x="957758" y="486273"/>
                      <a:pt x="961568" y="480558"/>
                      <a:pt x="968236" y="478653"/>
                    </a:cubicBezTo>
                    <a:cubicBezTo>
                      <a:pt x="991096" y="471986"/>
                      <a:pt x="1037768" y="491036"/>
                      <a:pt x="1049198" y="512943"/>
                    </a:cubicBezTo>
                    <a:cubicBezTo>
                      <a:pt x="1061581" y="517706"/>
                      <a:pt x="1074916" y="522468"/>
                      <a:pt x="1063486" y="539613"/>
                    </a:cubicBezTo>
                    <a:cubicBezTo>
                      <a:pt x="1048246" y="555806"/>
                      <a:pt x="1052056" y="572951"/>
                      <a:pt x="1067296" y="583428"/>
                    </a:cubicBezTo>
                    <a:cubicBezTo>
                      <a:pt x="1084441" y="593906"/>
                      <a:pt x="1099681" y="578666"/>
                      <a:pt x="1112063" y="568188"/>
                    </a:cubicBezTo>
                    <a:cubicBezTo>
                      <a:pt x="1139686" y="545328"/>
                      <a:pt x="1138733" y="544376"/>
                      <a:pt x="1146353" y="580571"/>
                    </a:cubicBezTo>
                    <a:cubicBezTo>
                      <a:pt x="1149211" y="592953"/>
                      <a:pt x="1154926" y="606288"/>
                      <a:pt x="1151116" y="616766"/>
                    </a:cubicBezTo>
                    <a:cubicBezTo>
                      <a:pt x="1138733" y="656771"/>
                      <a:pt x="1163498" y="672011"/>
                      <a:pt x="1193026" y="684393"/>
                    </a:cubicBezTo>
                    <a:cubicBezTo>
                      <a:pt x="1193026" y="693918"/>
                      <a:pt x="1188501" y="696537"/>
                      <a:pt x="1182905" y="697847"/>
                    </a:cubicBezTo>
                    <a:lnTo>
                      <a:pt x="1179024" y="699159"/>
                    </a:lnTo>
                    <a:lnTo>
                      <a:pt x="1177845" y="699023"/>
                    </a:lnTo>
                    <a:cubicBezTo>
                      <a:pt x="1174214" y="699455"/>
                      <a:pt x="1170404" y="700824"/>
                      <a:pt x="1166356" y="703443"/>
                    </a:cubicBezTo>
                    <a:lnTo>
                      <a:pt x="1179024" y="699159"/>
                    </a:lnTo>
                    <a:lnTo>
                      <a:pt x="1188263" y="700229"/>
                    </a:lnTo>
                    <a:cubicBezTo>
                      <a:pt x="1194931" y="702491"/>
                      <a:pt x="1201122" y="707253"/>
                      <a:pt x="1207313" y="712016"/>
                    </a:cubicBezTo>
                    <a:cubicBezTo>
                      <a:pt x="1210647" y="727732"/>
                      <a:pt x="1209694" y="741781"/>
                      <a:pt x="1205051" y="754402"/>
                    </a:cubicBezTo>
                    <a:lnTo>
                      <a:pt x="1180854" y="787924"/>
                    </a:lnTo>
                    <a:lnTo>
                      <a:pt x="1187073" y="807504"/>
                    </a:lnTo>
                    <a:cubicBezTo>
                      <a:pt x="1190883" y="812504"/>
                      <a:pt x="1196836" y="815362"/>
                      <a:pt x="1206361" y="814886"/>
                    </a:cubicBezTo>
                    <a:cubicBezTo>
                      <a:pt x="1214934" y="814886"/>
                      <a:pt x="1223506" y="816791"/>
                      <a:pt x="1213981" y="828221"/>
                    </a:cubicBezTo>
                    <a:cubicBezTo>
                      <a:pt x="1208266" y="850128"/>
                      <a:pt x="1205409" y="874893"/>
                      <a:pt x="1172071" y="862511"/>
                    </a:cubicBezTo>
                    <a:cubicBezTo>
                      <a:pt x="1153021" y="859653"/>
                      <a:pt x="1123494" y="872036"/>
                      <a:pt x="1115874" y="854891"/>
                    </a:cubicBezTo>
                    <a:cubicBezTo>
                      <a:pt x="1109206" y="839651"/>
                      <a:pt x="1133971" y="821553"/>
                      <a:pt x="1148259" y="807266"/>
                    </a:cubicBezTo>
                    <a:cubicBezTo>
                      <a:pt x="1157784" y="799646"/>
                      <a:pt x="1159689" y="785358"/>
                      <a:pt x="1173024" y="780596"/>
                    </a:cubicBezTo>
                    <a:lnTo>
                      <a:pt x="1173125" y="780684"/>
                    </a:lnTo>
                    <a:lnTo>
                      <a:pt x="1174333" y="770475"/>
                    </a:lnTo>
                    <a:cubicBezTo>
                      <a:pt x="1173023" y="767975"/>
                      <a:pt x="1169689" y="766784"/>
                      <a:pt x="1163498" y="767261"/>
                    </a:cubicBezTo>
                    <a:cubicBezTo>
                      <a:pt x="1147306" y="769166"/>
                      <a:pt x="1137781" y="780596"/>
                      <a:pt x="1124446" y="787263"/>
                    </a:cubicBezTo>
                    <a:cubicBezTo>
                      <a:pt x="1097776" y="793931"/>
                      <a:pt x="1070153" y="791073"/>
                      <a:pt x="1043483" y="789168"/>
                    </a:cubicBezTo>
                    <a:cubicBezTo>
                      <a:pt x="1026338" y="788216"/>
                      <a:pt x="1010146" y="786311"/>
                      <a:pt x="993953" y="794883"/>
                    </a:cubicBezTo>
                    <a:cubicBezTo>
                      <a:pt x="987286" y="810123"/>
                      <a:pt x="971093" y="808218"/>
                      <a:pt x="959663" y="814886"/>
                    </a:cubicBezTo>
                    <a:cubicBezTo>
                      <a:pt x="951091" y="825363"/>
                      <a:pt x="939661" y="831078"/>
                      <a:pt x="929183" y="839651"/>
                    </a:cubicBezTo>
                    <a:lnTo>
                      <a:pt x="925100" y="843462"/>
                    </a:lnTo>
                    <a:lnTo>
                      <a:pt x="915848" y="851081"/>
                    </a:lnTo>
                    <a:cubicBezTo>
                      <a:pt x="915848" y="851081"/>
                      <a:pt x="912991" y="851081"/>
                      <a:pt x="912991" y="851081"/>
                    </a:cubicBezTo>
                    <a:cubicBezTo>
                      <a:pt x="912991" y="851081"/>
                      <a:pt x="914896" y="852986"/>
                      <a:pt x="914896" y="852986"/>
                    </a:cubicBezTo>
                    <a:lnTo>
                      <a:pt x="925100" y="843462"/>
                    </a:lnTo>
                    <a:lnTo>
                      <a:pt x="932041" y="837746"/>
                    </a:lnTo>
                    <a:cubicBezTo>
                      <a:pt x="942518" y="824411"/>
                      <a:pt x="959663" y="826316"/>
                      <a:pt x="972998" y="820601"/>
                    </a:cubicBezTo>
                    <a:cubicBezTo>
                      <a:pt x="979666" y="818696"/>
                      <a:pt x="986333" y="814886"/>
                      <a:pt x="992048" y="814886"/>
                    </a:cubicBezTo>
                    <a:cubicBezTo>
                      <a:pt x="1003478" y="813933"/>
                      <a:pt x="1017766" y="809171"/>
                      <a:pt x="1023481" y="819648"/>
                    </a:cubicBezTo>
                    <a:cubicBezTo>
                      <a:pt x="1032053" y="834888"/>
                      <a:pt x="1013003" y="835841"/>
                      <a:pt x="1005383" y="842508"/>
                    </a:cubicBezTo>
                    <a:cubicBezTo>
                      <a:pt x="1003478" y="844413"/>
                      <a:pt x="1005383" y="851081"/>
                      <a:pt x="1006336" y="854891"/>
                    </a:cubicBezTo>
                    <a:cubicBezTo>
                      <a:pt x="997763" y="866321"/>
                      <a:pt x="1011098" y="877751"/>
                      <a:pt x="1005383" y="889181"/>
                    </a:cubicBezTo>
                    <a:cubicBezTo>
                      <a:pt x="1001573" y="899658"/>
                      <a:pt x="992048" y="903468"/>
                      <a:pt x="984428" y="910136"/>
                    </a:cubicBezTo>
                    <a:cubicBezTo>
                      <a:pt x="974903" y="918708"/>
                      <a:pt x="961568" y="909183"/>
                      <a:pt x="952043" y="916803"/>
                    </a:cubicBezTo>
                    <a:cubicBezTo>
                      <a:pt x="937756" y="931091"/>
                      <a:pt x="916801" y="932043"/>
                      <a:pt x="899656" y="938711"/>
                    </a:cubicBezTo>
                    <a:cubicBezTo>
                      <a:pt x="876796" y="947283"/>
                      <a:pt x="858698" y="959666"/>
                      <a:pt x="855841" y="985383"/>
                    </a:cubicBezTo>
                    <a:cubicBezTo>
                      <a:pt x="853936" y="1001576"/>
                      <a:pt x="839648" y="1003481"/>
                      <a:pt x="831076" y="1003481"/>
                    </a:cubicBezTo>
                    <a:cubicBezTo>
                      <a:pt x="779641" y="1006338"/>
                      <a:pt x="763448" y="1048248"/>
                      <a:pt x="738683" y="1081586"/>
                    </a:cubicBezTo>
                    <a:cubicBezTo>
                      <a:pt x="708203" y="1076823"/>
                      <a:pt x="712013" y="1097778"/>
                      <a:pt x="711061" y="1115876"/>
                    </a:cubicBezTo>
                    <a:cubicBezTo>
                      <a:pt x="707251" y="1144451"/>
                      <a:pt x="692011" y="1163501"/>
                      <a:pt x="666293" y="1175883"/>
                    </a:cubicBezTo>
                    <a:cubicBezTo>
                      <a:pt x="636766" y="1191123"/>
                      <a:pt x="610096" y="1209221"/>
                      <a:pt x="585331" y="1230176"/>
                    </a:cubicBezTo>
                    <a:cubicBezTo>
                      <a:pt x="565328" y="1247320"/>
                      <a:pt x="557708" y="1270181"/>
                      <a:pt x="559613" y="1297803"/>
                    </a:cubicBezTo>
                    <a:cubicBezTo>
                      <a:pt x="561518" y="1327331"/>
                      <a:pt x="564376" y="1356858"/>
                      <a:pt x="557708" y="1386386"/>
                    </a:cubicBezTo>
                    <a:cubicBezTo>
                      <a:pt x="555803" y="1394958"/>
                      <a:pt x="551993" y="1406388"/>
                      <a:pt x="542468" y="1407341"/>
                    </a:cubicBezTo>
                    <a:cubicBezTo>
                      <a:pt x="530086" y="1409246"/>
                      <a:pt x="531038" y="1394958"/>
                      <a:pt x="528181" y="1387338"/>
                    </a:cubicBezTo>
                    <a:cubicBezTo>
                      <a:pt x="522466" y="1365431"/>
                      <a:pt x="516751" y="1344476"/>
                      <a:pt x="519608" y="1320663"/>
                    </a:cubicBezTo>
                    <a:cubicBezTo>
                      <a:pt x="521513" y="1300661"/>
                      <a:pt x="522466" y="1280658"/>
                      <a:pt x="488176" y="1283516"/>
                    </a:cubicBezTo>
                    <a:cubicBezTo>
                      <a:pt x="470078" y="1285421"/>
                      <a:pt x="452933" y="1262561"/>
                      <a:pt x="429121" y="1267323"/>
                    </a:cubicBezTo>
                    <a:cubicBezTo>
                      <a:pt x="422453" y="1268276"/>
                      <a:pt x="411023" y="1265418"/>
                      <a:pt x="409118" y="1268276"/>
                    </a:cubicBezTo>
                    <a:cubicBezTo>
                      <a:pt x="391973" y="1307328"/>
                      <a:pt x="364351" y="1288278"/>
                      <a:pt x="336728" y="1284468"/>
                    </a:cubicBezTo>
                    <a:cubicBezTo>
                      <a:pt x="279578" y="1275896"/>
                      <a:pt x="228143" y="1315901"/>
                      <a:pt x="215761" y="1373051"/>
                    </a:cubicBezTo>
                    <a:cubicBezTo>
                      <a:pt x="210998" y="1396863"/>
                      <a:pt x="193853" y="1415913"/>
                      <a:pt x="189091" y="1441631"/>
                    </a:cubicBezTo>
                    <a:cubicBezTo>
                      <a:pt x="182423" y="1476873"/>
                      <a:pt x="183376" y="1511163"/>
                      <a:pt x="196711" y="1544501"/>
                    </a:cubicBezTo>
                    <a:cubicBezTo>
                      <a:pt x="204331" y="1564503"/>
                      <a:pt x="219571" y="1574028"/>
                      <a:pt x="244336" y="1573076"/>
                    </a:cubicBezTo>
                    <a:cubicBezTo>
                      <a:pt x="284341" y="1571171"/>
                      <a:pt x="310058" y="1555931"/>
                      <a:pt x="320536" y="1514973"/>
                    </a:cubicBezTo>
                    <a:cubicBezTo>
                      <a:pt x="324346" y="1500686"/>
                      <a:pt x="374828" y="1487351"/>
                      <a:pt x="387211" y="1494971"/>
                    </a:cubicBezTo>
                    <a:cubicBezTo>
                      <a:pt x="396736" y="1500686"/>
                      <a:pt x="392926" y="1507353"/>
                      <a:pt x="389116" y="1515926"/>
                    </a:cubicBezTo>
                    <a:cubicBezTo>
                      <a:pt x="372923" y="1552121"/>
                      <a:pt x="358636" y="1589268"/>
                      <a:pt x="340538" y="1624511"/>
                    </a:cubicBezTo>
                    <a:cubicBezTo>
                      <a:pt x="329108" y="1646418"/>
                      <a:pt x="340538" y="1644513"/>
                      <a:pt x="354826" y="1644513"/>
                    </a:cubicBezTo>
                    <a:cubicBezTo>
                      <a:pt x="372923" y="1644513"/>
                      <a:pt x="391973" y="1642608"/>
                      <a:pt x="410071" y="1645466"/>
                    </a:cubicBezTo>
                    <a:cubicBezTo>
                      <a:pt x="432931" y="1649276"/>
                      <a:pt x="449123" y="1658801"/>
                      <a:pt x="439598" y="1687376"/>
                    </a:cubicBezTo>
                    <a:cubicBezTo>
                      <a:pt x="433883" y="1705473"/>
                      <a:pt x="432931" y="1725476"/>
                      <a:pt x="426263" y="1743573"/>
                    </a:cubicBezTo>
                    <a:cubicBezTo>
                      <a:pt x="414833" y="1774053"/>
                      <a:pt x="432931" y="1793103"/>
                      <a:pt x="450076" y="1813106"/>
                    </a:cubicBezTo>
                    <a:cubicBezTo>
                      <a:pt x="466268" y="1832156"/>
                      <a:pt x="483413" y="1819773"/>
                      <a:pt x="499606" y="1812153"/>
                    </a:cubicBezTo>
                    <a:cubicBezTo>
                      <a:pt x="512941" y="1806438"/>
                      <a:pt x="528181" y="1806438"/>
                      <a:pt x="536753" y="1818821"/>
                    </a:cubicBezTo>
                    <a:cubicBezTo>
                      <a:pt x="554851" y="1843586"/>
                      <a:pt x="571996" y="1829298"/>
                      <a:pt x="577711" y="1813106"/>
                    </a:cubicBezTo>
                    <a:cubicBezTo>
                      <a:pt x="591998" y="1771196"/>
                      <a:pt x="630098" y="1768338"/>
                      <a:pt x="661531" y="1754051"/>
                    </a:cubicBezTo>
                    <a:cubicBezTo>
                      <a:pt x="671056" y="1754051"/>
                      <a:pt x="673913" y="1755956"/>
                      <a:pt x="672008" y="1763576"/>
                    </a:cubicBezTo>
                    <a:cubicBezTo>
                      <a:pt x="676771" y="1783578"/>
                      <a:pt x="689153" y="1777863"/>
                      <a:pt x="695821" y="1768338"/>
                    </a:cubicBezTo>
                    <a:cubicBezTo>
                      <a:pt x="713918" y="1745478"/>
                      <a:pt x="729158" y="1761671"/>
                      <a:pt x="741541" y="1772148"/>
                    </a:cubicBezTo>
                    <a:cubicBezTo>
                      <a:pt x="769163" y="1795008"/>
                      <a:pt x="799643" y="1798818"/>
                      <a:pt x="832028" y="1788341"/>
                    </a:cubicBezTo>
                    <a:cubicBezTo>
                      <a:pt x="845363" y="1783578"/>
                      <a:pt x="854888" y="1779768"/>
                      <a:pt x="865366" y="1796913"/>
                    </a:cubicBezTo>
                    <a:cubicBezTo>
                      <a:pt x="875843" y="1814058"/>
                      <a:pt x="896798" y="1823583"/>
                      <a:pt x="910133" y="1838823"/>
                    </a:cubicBezTo>
                    <a:cubicBezTo>
                      <a:pt x="947281" y="1881686"/>
                      <a:pt x="990143" y="1906451"/>
                      <a:pt x="1047293" y="1918833"/>
                    </a:cubicBezTo>
                    <a:cubicBezTo>
                      <a:pt x="1093966" y="1928358"/>
                      <a:pt x="1124446" y="1995986"/>
                      <a:pt x="1116826" y="2036943"/>
                    </a:cubicBezTo>
                    <a:cubicBezTo>
                      <a:pt x="1113968" y="2044563"/>
                      <a:pt x="1111111" y="2051231"/>
                      <a:pt x="1106348" y="2056946"/>
                    </a:cubicBezTo>
                    <a:cubicBezTo>
                      <a:pt x="1092061" y="2071233"/>
                      <a:pt x="1112063" y="2086473"/>
                      <a:pt x="1104443" y="2099808"/>
                    </a:cubicBezTo>
                    <a:cubicBezTo>
                      <a:pt x="1110158" y="2107428"/>
                      <a:pt x="1117778" y="2102666"/>
                      <a:pt x="1124446" y="2102666"/>
                    </a:cubicBezTo>
                    <a:cubicBezTo>
                      <a:pt x="1147306" y="2095046"/>
                      <a:pt x="1161593" y="2062661"/>
                      <a:pt x="1193026" y="2077901"/>
                    </a:cubicBezTo>
                    <a:cubicBezTo>
                      <a:pt x="1225411" y="2087426"/>
                      <a:pt x="1244461" y="2125526"/>
                      <a:pt x="1280656" y="2123621"/>
                    </a:cubicBezTo>
                    <a:cubicBezTo>
                      <a:pt x="1325423" y="2121716"/>
                      <a:pt x="1360666" y="2136956"/>
                      <a:pt x="1387336" y="2172198"/>
                    </a:cubicBezTo>
                    <a:cubicBezTo>
                      <a:pt x="1398766" y="2187438"/>
                      <a:pt x="1427341" y="2172198"/>
                      <a:pt x="1434008" y="2199821"/>
                    </a:cubicBezTo>
                    <a:cubicBezTo>
                      <a:pt x="1440676" y="2228396"/>
                      <a:pt x="1444486" y="2256018"/>
                      <a:pt x="1430198" y="2282688"/>
                    </a:cubicBezTo>
                    <a:cubicBezTo>
                      <a:pt x="1413053" y="2315073"/>
                      <a:pt x="1388288" y="2341743"/>
                      <a:pt x="1370191" y="2373176"/>
                    </a:cubicBezTo>
                    <a:cubicBezTo>
                      <a:pt x="1359713" y="2391273"/>
                      <a:pt x="1356856" y="2406513"/>
                      <a:pt x="1358761" y="2423658"/>
                    </a:cubicBezTo>
                    <a:cubicBezTo>
                      <a:pt x="1366381" y="2486523"/>
                      <a:pt x="1352093" y="2544626"/>
                      <a:pt x="1327328" y="2600823"/>
                    </a:cubicBezTo>
                    <a:cubicBezTo>
                      <a:pt x="1321613" y="2612253"/>
                      <a:pt x="1313041" y="2629398"/>
                      <a:pt x="1293991" y="2626541"/>
                    </a:cubicBezTo>
                    <a:cubicBezTo>
                      <a:pt x="1261606" y="2622731"/>
                      <a:pt x="1241603" y="2647496"/>
                      <a:pt x="1218743" y="2661783"/>
                    </a:cubicBezTo>
                    <a:cubicBezTo>
                      <a:pt x="1203503" y="2671308"/>
                      <a:pt x="1187311" y="2690358"/>
                      <a:pt x="1193026" y="2710361"/>
                    </a:cubicBezTo>
                    <a:cubicBezTo>
                      <a:pt x="1205408" y="2757033"/>
                      <a:pt x="1178738" y="2793228"/>
                      <a:pt x="1164451" y="2832281"/>
                    </a:cubicBezTo>
                    <a:cubicBezTo>
                      <a:pt x="1154926" y="2859903"/>
                      <a:pt x="1136828" y="2884668"/>
                      <a:pt x="1122541" y="2910386"/>
                    </a:cubicBezTo>
                    <a:cubicBezTo>
                      <a:pt x="1116826" y="2920863"/>
                      <a:pt x="1109206" y="2929436"/>
                      <a:pt x="1095871" y="2929436"/>
                    </a:cubicBezTo>
                    <a:cubicBezTo>
                      <a:pt x="1085393" y="2920863"/>
                      <a:pt x="1072058" y="2930388"/>
                      <a:pt x="1061581" y="2922768"/>
                    </a:cubicBezTo>
                    <a:cubicBezTo>
                      <a:pt x="1053961" y="2919911"/>
                      <a:pt x="1044436" y="2911338"/>
                      <a:pt x="1047293" y="2929436"/>
                    </a:cubicBezTo>
                    <a:cubicBezTo>
                      <a:pt x="1052056" y="2938961"/>
                      <a:pt x="1062533" y="2944676"/>
                      <a:pt x="1061581" y="2956106"/>
                    </a:cubicBezTo>
                    <a:cubicBezTo>
                      <a:pt x="1055866" y="2964678"/>
                      <a:pt x="1048246" y="2962773"/>
                      <a:pt x="1040626" y="2959916"/>
                    </a:cubicBezTo>
                    <a:cubicBezTo>
                      <a:pt x="952043" y="2929436"/>
                      <a:pt x="865366" y="2895146"/>
                      <a:pt x="783451" y="2850378"/>
                    </a:cubicBezTo>
                    <a:cubicBezTo>
                      <a:pt x="762496" y="2838948"/>
                      <a:pt x="762496" y="2820851"/>
                      <a:pt x="752971" y="2805611"/>
                    </a:cubicBezTo>
                    <a:cubicBezTo>
                      <a:pt x="730111" y="2799896"/>
                      <a:pt x="738683" y="2779893"/>
                      <a:pt x="737731" y="2765606"/>
                    </a:cubicBezTo>
                    <a:cubicBezTo>
                      <a:pt x="736778" y="2697978"/>
                      <a:pt x="732968" y="2631303"/>
                      <a:pt x="721538" y="2564628"/>
                    </a:cubicBezTo>
                    <a:cubicBezTo>
                      <a:pt x="715823" y="2532243"/>
                      <a:pt x="700583" y="2503668"/>
                      <a:pt x="670103" y="2492238"/>
                    </a:cubicBezTo>
                    <a:cubicBezTo>
                      <a:pt x="596761" y="2464616"/>
                      <a:pt x="568186" y="2400798"/>
                      <a:pt x="539611" y="2337933"/>
                    </a:cubicBezTo>
                    <a:cubicBezTo>
                      <a:pt x="520561" y="2296976"/>
                      <a:pt x="502463" y="2256971"/>
                      <a:pt x="473888" y="2221728"/>
                    </a:cubicBezTo>
                    <a:cubicBezTo>
                      <a:pt x="456743" y="2200773"/>
                      <a:pt x="450076" y="2174103"/>
                      <a:pt x="468173" y="2148386"/>
                    </a:cubicBezTo>
                    <a:cubicBezTo>
                      <a:pt x="473888" y="2140766"/>
                      <a:pt x="477698" y="2133146"/>
                      <a:pt x="471983" y="2122668"/>
                    </a:cubicBezTo>
                    <a:cubicBezTo>
                      <a:pt x="452933" y="2083616"/>
                      <a:pt x="471983" y="2052183"/>
                      <a:pt x="493891" y="2021703"/>
                    </a:cubicBezTo>
                    <a:cubicBezTo>
                      <a:pt x="518656" y="1987413"/>
                      <a:pt x="546278" y="1955028"/>
                      <a:pt x="538658" y="1907403"/>
                    </a:cubicBezTo>
                    <a:cubicBezTo>
                      <a:pt x="535801" y="1889306"/>
                      <a:pt x="531991" y="1871208"/>
                      <a:pt x="524371" y="1854063"/>
                    </a:cubicBezTo>
                    <a:cubicBezTo>
                      <a:pt x="517703" y="1837871"/>
                      <a:pt x="507226" y="1834061"/>
                      <a:pt x="499606" y="1853111"/>
                    </a:cubicBezTo>
                    <a:cubicBezTo>
                      <a:pt x="489128" y="1876923"/>
                      <a:pt x="475793" y="1875018"/>
                      <a:pt x="459601" y="1860731"/>
                    </a:cubicBezTo>
                    <a:cubicBezTo>
                      <a:pt x="443408" y="1847396"/>
                      <a:pt x="425311" y="1838823"/>
                      <a:pt x="408166" y="1827393"/>
                    </a:cubicBezTo>
                    <a:cubicBezTo>
                      <a:pt x="375781" y="1806438"/>
                      <a:pt x="371971" y="1771196"/>
                      <a:pt x="354826" y="1742621"/>
                    </a:cubicBezTo>
                    <a:cubicBezTo>
                      <a:pt x="346253" y="1729286"/>
                      <a:pt x="337681" y="1720713"/>
                      <a:pt x="322441" y="1715951"/>
                    </a:cubicBezTo>
                    <a:cubicBezTo>
                      <a:pt x="289103" y="1705473"/>
                      <a:pt x="255766" y="1691186"/>
                      <a:pt x="234811" y="1658801"/>
                    </a:cubicBezTo>
                    <a:cubicBezTo>
                      <a:pt x="228143" y="1649276"/>
                      <a:pt x="218618" y="1639751"/>
                      <a:pt x="206236" y="1644513"/>
                    </a:cubicBezTo>
                    <a:cubicBezTo>
                      <a:pt x="170993" y="1656896"/>
                      <a:pt x="143371" y="1639751"/>
                      <a:pt x="116701" y="1622606"/>
                    </a:cubicBezTo>
                    <a:cubicBezTo>
                      <a:pt x="85268" y="1603556"/>
                      <a:pt x="54788" y="1583553"/>
                      <a:pt x="28118" y="1557836"/>
                    </a:cubicBezTo>
                    <a:cubicBezTo>
                      <a:pt x="11926" y="1541643"/>
                      <a:pt x="1448" y="1523546"/>
                      <a:pt x="12878" y="1499733"/>
                    </a:cubicBezTo>
                    <a:cubicBezTo>
                      <a:pt x="20498" y="1482588"/>
                      <a:pt x="16688" y="1463538"/>
                      <a:pt x="10021" y="1446393"/>
                    </a:cubicBezTo>
                    <a:cubicBezTo>
                      <a:pt x="6211" y="1434963"/>
                      <a:pt x="-1409" y="1423533"/>
                      <a:pt x="5258" y="1410198"/>
                    </a:cubicBezTo>
                    <a:cubicBezTo>
                      <a:pt x="-12839" y="1304471"/>
                      <a:pt x="19546" y="1205411"/>
                      <a:pt x="45263" y="1105398"/>
                    </a:cubicBezTo>
                    <a:cubicBezTo>
                      <a:pt x="94793" y="912993"/>
                      <a:pt x="185281" y="739638"/>
                      <a:pt x="304343" y="581523"/>
                    </a:cubicBezTo>
                    <a:cubicBezTo>
                      <a:pt x="374828" y="487226"/>
                      <a:pt x="458648" y="405311"/>
                      <a:pt x="548183" y="329111"/>
                    </a:cubicBezTo>
                    <a:cubicBezTo>
                      <a:pt x="568186" y="311966"/>
                      <a:pt x="591046" y="303393"/>
                      <a:pt x="617716" y="317681"/>
                    </a:cubicBezTo>
                    <a:cubicBezTo>
                      <a:pt x="628193" y="324348"/>
                      <a:pt x="628193" y="314823"/>
                      <a:pt x="631051" y="309108"/>
                    </a:cubicBezTo>
                    <a:cubicBezTo>
                      <a:pt x="652006" y="308156"/>
                      <a:pt x="669151" y="289106"/>
                      <a:pt x="692011" y="299583"/>
                    </a:cubicBezTo>
                    <a:cubicBezTo>
                      <a:pt x="712013" y="311966"/>
                      <a:pt x="732968" y="317681"/>
                      <a:pt x="756781" y="316728"/>
                    </a:cubicBezTo>
                    <a:cubicBezTo>
                      <a:pt x="764401" y="317681"/>
                      <a:pt x="772973" y="320538"/>
                      <a:pt x="780593" y="315776"/>
                    </a:cubicBezTo>
                    <a:cubicBezTo>
                      <a:pt x="786308" y="312918"/>
                      <a:pt x="792023" y="311966"/>
                      <a:pt x="797738" y="314823"/>
                    </a:cubicBezTo>
                    <a:cubicBezTo>
                      <a:pt x="808216" y="327206"/>
                      <a:pt x="819646" y="321491"/>
                      <a:pt x="831076" y="316728"/>
                    </a:cubicBezTo>
                    <a:cubicBezTo>
                      <a:pt x="837743" y="304346"/>
                      <a:pt x="858698" y="297678"/>
                      <a:pt x="841553" y="277676"/>
                    </a:cubicBezTo>
                    <a:cubicBezTo>
                      <a:pt x="834886" y="270056"/>
                      <a:pt x="846316" y="263388"/>
                      <a:pt x="852031" y="259578"/>
                    </a:cubicBezTo>
                    <a:cubicBezTo>
                      <a:pt x="857269" y="255768"/>
                      <a:pt x="862508" y="252434"/>
                      <a:pt x="867152" y="248624"/>
                    </a:cubicBezTo>
                    <a:lnTo>
                      <a:pt x="876026" y="238011"/>
                    </a:lnTo>
                    <a:lnTo>
                      <a:pt x="858921" y="241392"/>
                    </a:lnTo>
                    <a:cubicBezTo>
                      <a:pt x="840303" y="244874"/>
                      <a:pt x="823694" y="244338"/>
                      <a:pt x="821551" y="210048"/>
                    </a:cubicBezTo>
                    <a:cubicBezTo>
                      <a:pt x="833933" y="208143"/>
                      <a:pt x="848221" y="208143"/>
                      <a:pt x="857746" y="190998"/>
                    </a:cubicBezTo>
                    <a:cubicBezTo>
                      <a:pt x="861079" y="184807"/>
                      <a:pt x="867032" y="183378"/>
                      <a:pt x="873343" y="184331"/>
                    </a:cubicBezTo>
                    <a:close/>
                    <a:moveTo>
                      <a:pt x="798215" y="181949"/>
                    </a:moveTo>
                    <a:cubicBezTo>
                      <a:pt x="801310" y="182187"/>
                      <a:pt x="803930" y="183378"/>
                      <a:pt x="805359" y="187188"/>
                    </a:cubicBezTo>
                    <a:cubicBezTo>
                      <a:pt x="808216" y="194808"/>
                      <a:pt x="800596" y="194808"/>
                      <a:pt x="795834" y="196713"/>
                    </a:cubicBezTo>
                    <a:cubicBezTo>
                      <a:pt x="790119" y="193856"/>
                      <a:pt x="788214" y="189093"/>
                      <a:pt x="788214" y="182426"/>
                    </a:cubicBezTo>
                    <a:cubicBezTo>
                      <a:pt x="791547" y="182426"/>
                      <a:pt x="795119" y="181711"/>
                      <a:pt x="798215" y="181949"/>
                    </a:cubicBezTo>
                    <a:close/>
                    <a:moveTo>
                      <a:pt x="938708" y="121466"/>
                    </a:moveTo>
                    <a:cubicBezTo>
                      <a:pt x="943471" y="128133"/>
                      <a:pt x="953948" y="130038"/>
                      <a:pt x="952043" y="141468"/>
                    </a:cubicBezTo>
                    <a:lnTo>
                      <a:pt x="951037" y="142501"/>
                    </a:lnTo>
                    <a:lnTo>
                      <a:pt x="953949" y="140516"/>
                    </a:lnTo>
                    <a:cubicBezTo>
                      <a:pt x="952996" y="143373"/>
                      <a:pt x="952996" y="146231"/>
                      <a:pt x="952996" y="148136"/>
                    </a:cubicBezTo>
                    <a:cubicBezTo>
                      <a:pt x="952996" y="154803"/>
                      <a:pt x="952996" y="161471"/>
                      <a:pt x="952996" y="169091"/>
                    </a:cubicBezTo>
                    <a:cubicBezTo>
                      <a:pt x="949662" y="166709"/>
                      <a:pt x="947281" y="162899"/>
                      <a:pt x="944424" y="159804"/>
                    </a:cubicBezTo>
                    <a:lnTo>
                      <a:pt x="933131" y="154863"/>
                    </a:lnTo>
                    <a:lnTo>
                      <a:pt x="931088" y="155756"/>
                    </a:lnTo>
                    <a:cubicBezTo>
                      <a:pt x="931088" y="155756"/>
                      <a:pt x="930136" y="155756"/>
                      <a:pt x="930136" y="155756"/>
                    </a:cubicBezTo>
                    <a:cubicBezTo>
                      <a:pt x="925373" y="152898"/>
                      <a:pt x="906323" y="162423"/>
                      <a:pt x="918706" y="144326"/>
                    </a:cubicBezTo>
                    <a:cubicBezTo>
                      <a:pt x="923468" y="137658"/>
                      <a:pt x="931088" y="131943"/>
                      <a:pt x="931088" y="122418"/>
                    </a:cubicBezTo>
                    <a:cubicBezTo>
                      <a:pt x="934898" y="118608"/>
                      <a:pt x="936803" y="118608"/>
                      <a:pt x="938708" y="121466"/>
                    </a:cubicBezTo>
                    <a:close/>
                    <a:moveTo>
                      <a:pt x="925373" y="107178"/>
                    </a:moveTo>
                    <a:cubicBezTo>
                      <a:pt x="930136" y="111940"/>
                      <a:pt x="934898" y="116703"/>
                      <a:pt x="938708" y="121465"/>
                    </a:cubicBezTo>
                    <a:lnTo>
                      <a:pt x="935851" y="121465"/>
                    </a:lnTo>
                    <a:cubicBezTo>
                      <a:pt x="935851" y="121465"/>
                      <a:pt x="932993" y="121465"/>
                      <a:pt x="932993" y="121465"/>
                    </a:cubicBezTo>
                    <a:cubicBezTo>
                      <a:pt x="923468" y="125275"/>
                      <a:pt x="912991" y="131943"/>
                      <a:pt x="901561" y="123370"/>
                    </a:cubicBezTo>
                    <a:cubicBezTo>
                      <a:pt x="904418" y="109083"/>
                      <a:pt x="915848" y="109083"/>
                      <a:pt x="925373" y="107178"/>
                    </a:cubicBezTo>
                    <a:close/>
                    <a:moveTo>
                      <a:pt x="1021576" y="71936"/>
                    </a:moveTo>
                    <a:cubicBezTo>
                      <a:pt x="1037768" y="75746"/>
                      <a:pt x="1038721" y="87176"/>
                      <a:pt x="1031101" y="97653"/>
                    </a:cubicBezTo>
                    <a:cubicBezTo>
                      <a:pt x="1019671" y="115751"/>
                      <a:pt x="1011098" y="95748"/>
                      <a:pt x="1000621" y="92891"/>
                    </a:cubicBezTo>
                    <a:cubicBezTo>
                      <a:pt x="1002526" y="88128"/>
                      <a:pt x="1005383" y="83366"/>
                      <a:pt x="1007288" y="79556"/>
                    </a:cubicBezTo>
                    <a:cubicBezTo>
                      <a:pt x="1012051" y="76698"/>
                      <a:pt x="1016813" y="74793"/>
                      <a:pt x="1021576" y="71936"/>
                    </a:cubicBezTo>
                    <a:close/>
                    <a:moveTo>
                      <a:pt x="1113849" y="40265"/>
                    </a:moveTo>
                    <a:cubicBezTo>
                      <a:pt x="1128732" y="39074"/>
                      <a:pt x="1143972" y="42885"/>
                      <a:pt x="1159689" y="51933"/>
                    </a:cubicBezTo>
                    <a:cubicBezTo>
                      <a:pt x="1175881" y="68126"/>
                      <a:pt x="1166356" y="76698"/>
                      <a:pt x="1151116" y="84318"/>
                    </a:cubicBezTo>
                    <a:cubicBezTo>
                      <a:pt x="1137781" y="90986"/>
                      <a:pt x="1123494" y="86223"/>
                      <a:pt x="1111111" y="92891"/>
                    </a:cubicBezTo>
                    <a:cubicBezTo>
                      <a:pt x="1083489" y="98606"/>
                      <a:pt x="1067296" y="90033"/>
                      <a:pt x="1070153" y="58601"/>
                    </a:cubicBezTo>
                    <a:cubicBezTo>
                      <a:pt x="1084441" y="47647"/>
                      <a:pt x="1098967" y="41456"/>
                      <a:pt x="1113849" y="40265"/>
                    </a:cubicBezTo>
                    <a:close/>
                    <a:moveTo>
                      <a:pt x="1400760" y="96"/>
                    </a:moveTo>
                    <a:cubicBezTo>
                      <a:pt x="1426031" y="498"/>
                      <a:pt x="1451392" y="2164"/>
                      <a:pt x="1476871" y="5260"/>
                    </a:cubicBezTo>
                    <a:cubicBezTo>
                      <a:pt x="1521639" y="13833"/>
                      <a:pt x="1566406" y="14785"/>
                      <a:pt x="1611174" y="9070"/>
                    </a:cubicBezTo>
                    <a:cubicBezTo>
                      <a:pt x="1614984" y="7165"/>
                      <a:pt x="1619746" y="9070"/>
                      <a:pt x="1619746" y="17643"/>
                    </a:cubicBezTo>
                    <a:cubicBezTo>
                      <a:pt x="1631176" y="13833"/>
                      <a:pt x="1639748" y="20500"/>
                      <a:pt x="1646416" y="28120"/>
                    </a:cubicBezTo>
                    <a:cubicBezTo>
                      <a:pt x="1652131" y="36693"/>
                      <a:pt x="1659751" y="35740"/>
                      <a:pt x="1667371" y="31930"/>
                    </a:cubicBezTo>
                    <a:cubicBezTo>
                      <a:pt x="1693088" y="18119"/>
                      <a:pt x="1717377" y="11690"/>
                      <a:pt x="1742261" y="11690"/>
                    </a:cubicBezTo>
                    <a:cubicBezTo>
                      <a:pt x="1767145" y="11690"/>
                      <a:pt x="1792624" y="18119"/>
                      <a:pt x="1820723" y="30025"/>
                    </a:cubicBezTo>
                    <a:cubicBezTo>
                      <a:pt x="1845488" y="40503"/>
                      <a:pt x="1874063" y="40503"/>
                      <a:pt x="1901686" y="45265"/>
                    </a:cubicBezTo>
                    <a:cubicBezTo>
                      <a:pt x="1905496" y="54790"/>
                      <a:pt x="1888351" y="56695"/>
                      <a:pt x="1894066" y="69078"/>
                    </a:cubicBezTo>
                    <a:cubicBezTo>
                      <a:pt x="1913116" y="57648"/>
                      <a:pt x="1934071" y="52885"/>
                      <a:pt x="1955978" y="55743"/>
                    </a:cubicBezTo>
                    <a:cubicBezTo>
                      <a:pt x="1961693" y="62410"/>
                      <a:pt x="1959788" y="69078"/>
                      <a:pt x="1954073" y="71935"/>
                    </a:cubicBezTo>
                    <a:cubicBezTo>
                      <a:pt x="1939786" y="78603"/>
                      <a:pt x="1939786" y="91938"/>
                      <a:pt x="1935976" y="103368"/>
                    </a:cubicBezTo>
                    <a:cubicBezTo>
                      <a:pt x="1904543" y="124323"/>
                      <a:pt x="1914068" y="142420"/>
                      <a:pt x="1949311" y="161470"/>
                    </a:cubicBezTo>
                    <a:cubicBezTo>
                      <a:pt x="1923593" y="162423"/>
                      <a:pt x="1905496" y="153850"/>
                      <a:pt x="1894066" y="171948"/>
                    </a:cubicBezTo>
                    <a:cubicBezTo>
                      <a:pt x="1899781" y="177663"/>
                      <a:pt x="1909306" y="175758"/>
                      <a:pt x="1913116" y="183378"/>
                    </a:cubicBezTo>
                    <a:cubicBezTo>
                      <a:pt x="1917878" y="187188"/>
                      <a:pt x="1922641" y="195760"/>
                      <a:pt x="1907401" y="196713"/>
                    </a:cubicBezTo>
                    <a:cubicBezTo>
                      <a:pt x="1907401" y="221478"/>
                      <a:pt x="1903591" y="242433"/>
                      <a:pt x="1873111" y="245290"/>
                    </a:cubicBezTo>
                    <a:cubicBezTo>
                      <a:pt x="1842631" y="244338"/>
                      <a:pt x="1879778" y="263388"/>
                      <a:pt x="1866443" y="267198"/>
                    </a:cubicBezTo>
                    <a:cubicBezTo>
                      <a:pt x="1860728" y="271008"/>
                      <a:pt x="1855013" y="271960"/>
                      <a:pt x="1851203" y="270055"/>
                    </a:cubicBezTo>
                    <a:cubicBezTo>
                      <a:pt x="1860728" y="280533"/>
                      <a:pt x="1876921" y="291963"/>
                      <a:pt x="1866443" y="313870"/>
                    </a:cubicBezTo>
                    <a:cubicBezTo>
                      <a:pt x="1859776" y="319585"/>
                      <a:pt x="1852156" y="321490"/>
                      <a:pt x="1843583" y="319585"/>
                    </a:cubicBezTo>
                    <a:cubicBezTo>
                      <a:pt x="1833106" y="315775"/>
                      <a:pt x="1827391" y="307203"/>
                      <a:pt x="1819771" y="300535"/>
                    </a:cubicBezTo>
                    <a:cubicBezTo>
                      <a:pt x="1811198" y="310060"/>
                      <a:pt x="1800721" y="314823"/>
                      <a:pt x="1788338" y="313870"/>
                    </a:cubicBezTo>
                    <a:cubicBezTo>
                      <a:pt x="1791196" y="322443"/>
                      <a:pt x="1796911" y="313870"/>
                      <a:pt x="1800721" y="315775"/>
                    </a:cubicBezTo>
                    <a:cubicBezTo>
                      <a:pt x="1808341" y="314823"/>
                      <a:pt x="1815961" y="312918"/>
                      <a:pt x="1823581" y="314823"/>
                    </a:cubicBezTo>
                    <a:cubicBezTo>
                      <a:pt x="1826438" y="315775"/>
                      <a:pt x="1830248" y="316728"/>
                      <a:pt x="1833106" y="317680"/>
                    </a:cubicBezTo>
                    <a:cubicBezTo>
                      <a:pt x="1838821" y="322443"/>
                      <a:pt x="1842631" y="327205"/>
                      <a:pt x="1838821" y="334825"/>
                    </a:cubicBezTo>
                    <a:cubicBezTo>
                      <a:pt x="1800721" y="354828"/>
                      <a:pt x="1760716" y="371020"/>
                      <a:pt x="1715948" y="370068"/>
                    </a:cubicBezTo>
                    <a:cubicBezTo>
                      <a:pt x="1707376" y="370068"/>
                      <a:pt x="1695946" y="372925"/>
                      <a:pt x="1691183" y="379593"/>
                    </a:cubicBezTo>
                    <a:cubicBezTo>
                      <a:pt x="1662608" y="411025"/>
                      <a:pt x="1627366" y="425313"/>
                      <a:pt x="1586408" y="430075"/>
                    </a:cubicBezTo>
                    <a:cubicBezTo>
                      <a:pt x="1564501" y="432933"/>
                      <a:pt x="1554976" y="450078"/>
                      <a:pt x="1542593" y="468175"/>
                    </a:cubicBezTo>
                    <a:cubicBezTo>
                      <a:pt x="1522591" y="497703"/>
                      <a:pt x="1501636" y="527230"/>
                      <a:pt x="1480681" y="555805"/>
                    </a:cubicBezTo>
                    <a:cubicBezTo>
                      <a:pt x="1475918" y="562473"/>
                      <a:pt x="1469251" y="562473"/>
                      <a:pt x="1462583" y="562473"/>
                    </a:cubicBezTo>
                    <a:cubicBezTo>
                      <a:pt x="1419721" y="558663"/>
                      <a:pt x="1380668" y="507228"/>
                      <a:pt x="1385431" y="462460"/>
                    </a:cubicBezTo>
                    <a:cubicBezTo>
                      <a:pt x="1388288" y="441505"/>
                      <a:pt x="1374001" y="421503"/>
                      <a:pt x="1379716" y="398643"/>
                    </a:cubicBezTo>
                    <a:cubicBezTo>
                      <a:pt x="1387336" y="363400"/>
                      <a:pt x="1418768" y="354828"/>
                      <a:pt x="1441628" y="335778"/>
                    </a:cubicBezTo>
                    <a:cubicBezTo>
                      <a:pt x="1443533" y="331015"/>
                      <a:pt x="1445438" y="325300"/>
                      <a:pt x="1449248" y="321490"/>
                    </a:cubicBezTo>
                    <a:cubicBezTo>
                      <a:pt x="1454011" y="314823"/>
                      <a:pt x="1454963" y="306250"/>
                      <a:pt x="1461631" y="300535"/>
                    </a:cubicBezTo>
                    <a:cubicBezTo>
                      <a:pt x="1451153" y="280533"/>
                      <a:pt x="1439723" y="265293"/>
                      <a:pt x="1412101" y="280533"/>
                    </a:cubicBezTo>
                    <a:cubicBezTo>
                      <a:pt x="1425436" y="259578"/>
                      <a:pt x="1438771" y="241480"/>
                      <a:pt x="1434961" y="215763"/>
                    </a:cubicBezTo>
                    <a:cubicBezTo>
                      <a:pt x="1430198" y="178615"/>
                      <a:pt x="1409243" y="158613"/>
                      <a:pt x="1371143" y="160518"/>
                    </a:cubicBezTo>
                    <a:cubicBezTo>
                      <a:pt x="1357808" y="161470"/>
                      <a:pt x="1343521" y="159565"/>
                      <a:pt x="1331138" y="162423"/>
                    </a:cubicBezTo>
                    <a:cubicBezTo>
                      <a:pt x="1317803" y="165280"/>
                      <a:pt x="1310183" y="161470"/>
                      <a:pt x="1303516" y="150040"/>
                    </a:cubicBezTo>
                    <a:cubicBezTo>
                      <a:pt x="1296848" y="136705"/>
                      <a:pt x="1300658" y="131943"/>
                      <a:pt x="1313993" y="130038"/>
                    </a:cubicBezTo>
                    <a:cubicBezTo>
                      <a:pt x="1321613" y="129085"/>
                      <a:pt x="1316851" y="124323"/>
                      <a:pt x="1313041" y="121465"/>
                    </a:cubicBezTo>
                    <a:cubicBezTo>
                      <a:pt x="1283513" y="99558"/>
                      <a:pt x="1311136" y="99558"/>
                      <a:pt x="1323518" y="96700"/>
                    </a:cubicBezTo>
                    <a:cubicBezTo>
                      <a:pt x="1344473" y="92890"/>
                      <a:pt x="1365428" y="88128"/>
                      <a:pt x="1387336" y="88128"/>
                    </a:cubicBezTo>
                    <a:cubicBezTo>
                      <a:pt x="1399718" y="88128"/>
                      <a:pt x="1414006" y="81460"/>
                      <a:pt x="1394003" y="68125"/>
                    </a:cubicBezTo>
                    <a:cubicBezTo>
                      <a:pt x="1402576" y="42408"/>
                      <a:pt x="1427341" y="49075"/>
                      <a:pt x="1445438" y="41455"/>
                    </a:cubicBezTo>
                    <a:lnTo>
                      <a:pt x="1471104" y="35589"/>
                    </a:lnTo>
                    <a:lnTo>
                      <a:pt x="1469608" y="35026"/>
                    </a:lnTo>
                    <a:cubicBezTo>
                      <a:pt x="1465441" y="34550"/>
                      <a:pt x="1461155" y="34788"/>
                      <a:pt x="1456869" y="34788"/>
                    </a:cubicBezTo>
                    <a:cubicBezTo>
                      <a:pt x="1424484" y="38598"/>
                      <a:pt x="1396861" y="56695"/>
                      <a:pt x="1365429" y="60505"/>
                    </a:cubicBezTo>
                    <a:cubicBezTo>
                      <a:pt x="1307326" y="66220"/>
                      <a:pt x="1264464" y="112893"/>
                      <a:pt x="1208266" y="122418"/>
                    </a:cubicBezTo>
                    <a:cubicBezTo>
                      <a:pt x="1196836" y="130038"/>
                      <a:pt x="1186359" y="129085"/>
                      <a:pt x="1175881" y="122418"/>
                    </a:cubicBezTo>
                    <a:cubicBezTo>
                      <a:pt x="1178739" y="129085"/>
                      <a:pt x="1197789" y="127180"/>
                      <a:pt x="1187311" y="142420"/>
                    </a:cubicBezTo>
                    <a:cubicBezTo>
                      <a:pt x="1185406" y="144325"/>
                      <a:pt x="1182549" y="146230"/>
                      <a:pt x="1180644" y="149088"/>
                    </a:cubicBezTo>
                    <a:cubicBezTo>
                      <a:pt x="1173262" y="152183"/>
                      <a:pt x="1165939" y="153434"/>
                      <a:pt x="1158647" y="153642"/>
                    </a:cubicBezTo>
                    <a:lnTo>
                      <a:pt x="1143520" y="152466"/>
                    </a:lnTo>
                    <a:lnTo>
                      <a:pt x="1148259" y="153731"/>
                    </a:lnTo>
                    <a:cubicBezTo>
                      <a:pt x="1153498" y="157422"/>
                      <a:pt x="1155879" y="163851"/>
                      <a:pt x="1152069" y="175758"/>
                    </a:cubicBezTo>
                    <a:cubicBezTo>
                      <a:pt x="1112064" y="198618"/>
                      <a:pt x="1069201" y="175758"/>
                      <a:pt x="1029196" y="182425"/>
                    </a:cubicBezTo>
                    <a:cubicBezTo>
                      <a:pt x="1020624" y="171948"/>
                      <a:pt x="980619" y="182425"/>
                      <a:pt x="1006336" y="148135"/>
                    </a:cubicBezTo>
                    <a:cubicBezTo>
                      <a:pt x="1011099" y="141468"/>
                      <a:pt x="1003479" y="136705"/>
                      <a:pt x="995859" y="134800"/>
                    </a:cubicBezTo>
                    <a:cubicBezTo>
                      <a:pt x="984429" y="131943"/>
                      <a:pt x="981571" y="125275"/>
                      <a:pt x="987286" y="114798"/>
                    </a:cubicBezTo>
                    <a:cubicBezTo>
                      <a:pt x="1010146" y="115750"/>
                      <a:pt x="1027291" y="130990"/>
                      <a:pt x="1049199" y="134800"/>
                    </a:cubicBezTo>
                    <a:cubicBezTo>
                      <a:pt x="1053009" y="140515"/>
                      <a:pt x="1055866" y="147183"/>
                      <a:pt x="1064439" y="149088"/>
                    </a:cubicBezTo>
                    <a:cubicBezTo>
                      <a:pt x="1074916" y="150993"/>
                      <a:pt x="1085394" y="150278"/>
                      <a:pt x="1095871" y="149326"/>
                    </a:cubicBezTo>
                    <a:lnTo>
                      <a:pt x="1106484" y="148924"/>
                    </a:lnTo>
                    <a:lnTo>
                      <a:pt x="1093014" y="149088"/>
                    </a:lnTo>
                    <a:cubicBezTo>
                      <a:pt x="1081584" y="144325"/>
                      <a:pt x="1067296" y="146230"/>
                      <a:pt x="1062534" y="131943"/>
                    </a:cubicBezTo>
                    <a:cubicBezTo>
                      <a:pt x="1083489" y="115750"/>
                      <a:pt x="1102539" y="93843"/>
                      <a:pt x="1133971" y="110988"/>
                    </a:cubicBezTo>
                    <a:cubicBezTo>
                      <a:pt x="1150164" y="112893"/>
                      <a:pt x="1147306" y="91938"/>
                      <a:pt x="1158736" y="88128"/>
                    </a:cubicBezTo>
                    <a:cubicBezTo>
                      <a:pt x="1164451" y="84318"/>
                      <a:pt x="1172071" y="81460"/>
                      <a:pt x="1173024" y="73840"/>
                    </a:cubicBezTo>
                    <a:cubicBezTo>
                      <a:pt x="1176834" y="44313"/>
                      <a:pt x="1193979" y="46218"/>
                      <a:pt x="1214934" y="54790"/>
                    </a:cubicBezTo>
                    <a:cubicBezTo>
                      <a:pt x="1234936" y="51933"/>
                      <a:pt x="1254939" y="44313"/>
                      <a:pt x="1275894" y="44313"/>
                    </a:cubicBezTo>
                    <a:cubicBezTo>
                      <a:pt x="1253986" y="44313"/>
                      <a:pt x="1233031" y="51933"/>
                      <a:pt x="1211124" y="51933"/>
                    </a:cubicBezTo>
                    <a:cubicBezTo>
                      <a:pt x="1199694" y="46218"/>
                      <a:pt x="1184454" y="50028"/>
                      <a:pt x="1174929" y="39550"/>
                    </a:cubicBezTo>
                    <a:cubicBezTo>
                      <a:pt x="1174929" y="34788"/>
                      <a:pt x="1174929" y="30978"/>
                      <a:pt x="1174929" y="26215"/>
                    </a:cubicBezTo>
                    <a:cubicBezTo>
                      <a:pt x="1249938" y="9070"/>
                      <a:pt x="1324947" y="-1110"/>
                      <a:pt x="1400760" y="96"/>
                    </a:cubicBezTo>
                    <a:close/>
                  </a:path>
                </a:pathLst>
              </a:custGeom>
              <a:solidFill>
                <a:schemeClr val="accent3">
                  <a:lumMod val="20000"/>
                  <a:lumOff val="8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E751AFB6-AD7B-91F3-35A0-BDD2C67275BD}"/>
                </a:ext>
              </a:extLst>
            </p:cNvPr>
            <p:cNvSpPr/>
            <p:nvPr/>
          </p:nvSpPr>
          <p:spPr>
            <a:xfrm>
              <a:off x="965233" y="1656784"/>
              <a:ext cx="4266463" cy="4258242"/>
            </a:xfrm>
            <a:custGeom>
              <a:avLst/>
              <a:gdLst>
                <a:gd name="connsiteX0" fmla="*/ 2538684 w 2677922"/>
                <a:gd name="connsiteY0" fmla="*/ 1897505 h 2672762"/>
                <a:gd name="connsiteX1" fmla="*/ 2456643 w 2677922"/>
                <a:gd name="connsiteY1" fmla="*/ 1879446 h 2672762"/>
                <a:gd name="connsiteX2" fmla="*/ 2389566 w 2677922"/>
                <a:gd name="connsiteY2" fmla="*/ 1863966 h 2672762"/>
                <a:gd name="connsiteX3" fmla="*/ 2354479 w 2677922"/>
                <a:gd name="connsiteY3" fmla="*/ 1874802 h 2672762"/>
                <a:gd name="connsiteX4" fmla="*/ 2312170 w 2677922"/>
                <a:gd name="connsiteY4" fmla="*/ 1950651 h 2672762"/>
                <a:gd name="connsiteX5" fmla="*/ 2322489 w 2677922"/>
                <a:gd name="connsiteY5" fmla="*/ 1983157 h 2672762"/>
                <a:gd name="connsiteX6" fmla="*/ 2412785 w 2677922"/>
                <a:gd name="connsiteY6" fmla="*/ 2080161 h 2672762"/>
                <a:gd name="connsiteX7" fmla="*/ 2418461 w 2677922"/>
                <a:gd name="connsiteY7" fmla="*/ 2146722 h 2672762"/>
                <a:gd name="connsiteX8" fmla="*/ 2414849 w 2677922"/>
                <a:gd name="connsiteY8" fmla="*/ 2151882 h 2672762"/>
                <a:gd name="connsiteX9" fmla="*/ 2324037 w 2677922"/>
                <a:gd name="connsiteY9" fmla="*/ 2174585 h 2672762"/>
                <a:gd name="connsiteX10" fmla="*/ 2219294 w 2677922"/>
                <a:gd name="connsiteY10" fmla="*/ 2118859 h 2672762"/>
                <a:gd name="connsiteX11" fmla="*/ 2178531 w 2677922"/>
                <a:gd name="connsiteY11" fmla="*/ 2120407 h 2672762"/>
                <a:gd name="connsiteX12" fmla="*/ 2125386 w 2677922"/>
                <a:gd name="connsiteY12" fmla="*/ 2172521 h 2672762"/>
                <a:gd name="connsiteX13" fmla="*/ 2122806 w 2677922"/>
                <a:gd name="connsiteY13" fmla="*/ 2217411 h 2672762"/>
                <a:gd name="connsiteX14" fmla="*/ 2184723 w 2677922"/>
                <a:gd name="connsiteY14" fmla="*/ 2334538 h 2672762"/>
                <a:gd name="connsiteX15" fmla="*/ 2174404 w 2677922"/>
                <a:gd name="connsiteY15" fmla="*/ 2395423 h 2672762"/>
                <a:gd name="connsiteX16" fmla="*/ 2164084 w 2677922"/>
                <a:gd name="connsiteY16" fmla="*/ 2404711 h 2672762"/>
                <a:gd name="connsiteX17" fmla="*/ 2075336 w 2677922"/>
                <a:gd name="connsiteY17" fmla="*/ 2401615 h 2672762"/>
                <a:gd name="connsiteX18" fmla="*/ 1988652 w 2677922"/>
                <a:gd name="connsiteY18" fmla="*/ 2320606 h 2672762"/>
                <a:gd name="connsiteX19" fmla="*/ 1944277 w 2677922"/>
                <a:gd name="connsiteY19" fmla="*/ 2311835 h 2672762"/>
                <a:gd name="connsiteX20" fmla="*/ 1883392 w 2677922"/>
                <a:gd name="connsiteY20" fmla="*/ 2346405 h 2672762"/>
                <a:gd name="connsiteX21" fmla="*/ 1868429 w 2677922"/>
                <a:gd name="connsiteY21" fmla="*/ 2391811 h 2672762"/>
                <a:gd name="connsiteX22" fmla="*/ 1899388 w 2677922"/>
                <a:gd name="connsiteY22" fmla="*/ 2526997 h 2672762"/>
                <a:gd name="connsiteX23" fmla="*/ 1879264 w 2677922"/>
                <a:gd name="connsiteY23" fmla="*/ 2571887 h 2672762"/>
                <a:gd name="connsiteX24" fmla="*/ 1841082 w 2677922"/>
                <a:gd name="connsiteY24" fmla="*/ 2588915 h 2672762"/>
                <a:gd name="connsiteX25" fmla="*/ 1782777 w 2677922"/>
                <a:gd name="connsiteY25" fmla="*/ 2568276 h 2672762"/>
                <a:gd name="connsiteX26" fmla="*/ 1715184 w 2677922"/>
                <a:gd name="connsiteY26" fmla="*/ 2459404 h 2672762"/>
                <a:gd name="connsiteX27" fmla="*/ 1664618 w 2677922"/>
                <a:gd name="connsiteY27" fmla="*/ 2435669 h 2672762"/>
                <a:gd name="connsiteX28" fmla="*/ 1610440 w 2677922"/>
                <a:gd name="connsiteY28" fmla="*/ 2450117 h 2672762"/>
                <a:gd name="connsiteX29" fmla="*/ 1577418 w 2677922"/>
                <a:gd name="connsiteY29" fmla="*/ 2495007 h 2672762"/>
                <a:gd name="connsiteX30" fmla="*/ 1573806 w 2677922"/>
                <a:gd name="connsiteY30" fmla="*/ 2616777 h 2672762"/>
                <a:gd name="connsiteX31" fmla="*/ 1526852 w 2677922"/>
                <a:gd name="connsiteY31" fmla="*/ 2672503 h 2672762"/>
                <a:gd name="connsiteX32" fmla="*/ 1497441 w 2677922"/>
                <a:gd name="connsiteY32" fmla="*/ 2676115 h 2672762"/>
                <a:gd name="connsiteX33" fmla="*/ 1449972 w 2677922"/>
                <a:gd name="connsiteY33" fmla="*/ 2644124 h 2672762"/>
                <a:gd name="connsiteX34" fmla="*/ 1410241 w 2677922"/>
                <a:gd name="connsiteY34" fmla="*/ 2514614 h 2672762"/>
                <a:gd name="connsiteX35" fmla="*/ 1373091 w 2677922"/>
                <a:gd name="connsiteY35" fmla="*/ 2482623 h 2672762"/>
                <a:gd name="connsiteX36" fmla="*/ 1304982 w 2677922"/>
                <a:gd name="connsiteY36" fmla="*/ 2483139 h 2672762"/>
                <a:gd name="connsiteX37" fmla="*/ 1271959 w 2677922"/>
                <a:gd name="connsiteY37" fmla="*/ 2511518 h 2672762"/>
                <a:gd name="connsiteX38" fmla="*/ 1234293 w 2677922"/>
                <a:gd name="connsiteY38" fmla="*/ 2633805 h 2672762"/>
                <a:gd name="connsiteX39" fmla="*/ 1170828 w 2677922"/>
                <a:gd name="connsiteY39" fmla="*/ 2674567 h 2672762"/>
                <a:gd name="connsiteX40" fmla="*/ 1106847 w 2677922"/>
                <a:gd name="connsiteY40" fmla="*/ 2602330 h 2672762"/>
                <a:gd name="connsiteX41" fmla="*/ 1103751 w 2677922"/>
                <a:gd name="connsiteY41" fmla="*/ 2491395 h 2672762"/>
                <a:gd name="connsiteX42" fmla="*/ 1080532 w 2677922"/>
                <a:gd name="connsiteY42" fmla="*/ 2454244 h 2672762"/>
                <a:gd name="connsiteX43" fmla="*/ 1005199 w 2677922"/>
                <a:gd name="connsiteY43" fmla="*/ 2435153 h 2672762"/>
                <a:gd name="connsiteX44" fmla="*/ 969080 w 2677922"/>
                <a:gd name="connsiteY44" fmla="*/ 2454244 h 2672762"/>
                <a:gd name="connsiteX45" fmla="*/ 900456 w 2677922"/>
                <a:gd name="connsiteY45" fmla="*/ 2564148 h 2672762"/>
                <a:gd name="connsiteX46" fmla="*/ 836474 w 2677922"/>
                <a:gd name="connsiteY46" fmla="*/ 2587367 h 2672762"/>
                <a:gd name="connsiteX47" fmla="*/ 831830 w 2677922"/>
                <a:gd name="connsiteY47" fmla="*/ 2585819 h 2672762"/>
                <a:gd name="connsiteX48" fmla="*/ 785392 w 2677922"/>
                <a:gd name="connsiteY48" fmla="*/ 2504810 h 2672762"/>
                <a:gd name="connsiteX49" fmla="*/ 811707 w 2677922"/>
                <a:gd name="connsiteY49" fmla="*/ 2390779 h 2672762"/>
                <a:gd name="connsiteX50" fmla="*/ 794680 w 2677922"/>
                <a:gd name="connsiteY50" fmla="*/ 2344341 h 2672762"/>
                <a:gd name="connsiteX51" fmla="*/ 739470 w 2677922"/>
                <a:gd name="connsiteY51" fmla="*/ 2312351 h 2672762"/>
                <a:gd name="connsiteX52" fmla="*/ 689421 w 2677922"/>
                <a:gd name="connsiteY52" fmla="*/ 2321638 h 2672762"/>
                <a:gd name="connsiteX53" fmla="*/ 596029 w 2677922"/>
                <a:gd name="connsiteY53" fmla="*/ 2408838 h 2672762"/>
                <a:gd name="connsiteX54" fmla="*/ 530500 w 2677922"/>
                <a:gd name="connsiteY54" fmla="*/ 2415030 h 2672762"/>
                <a:gd name="connsiteX55" fmla="*/ 521212 w 2677922"/>
                <a:gd name="connsiteY55" fmla="*/ 2408838 h 2672762"/>
                <a:gd name="connsiteX56" fmla="*/ 500573 w 2677922"/>
                <a:gd name="connsiteY56" fmla="*/ 2322670 h 2672762"/>
                <a:gd name="connsiteX57" fmla="*/ 556298 w 2677922"/>
                <a:gd name="connsiteY57" fmla="*/ 2217927 h 2672762"/>
                <a:gd name="connsiteX58" fmla="*/ 552171 w 2677922"/>
                <a:gd name="connsiteY58" fmla="*/ 2168909 h 2672762"/>
                <a:gd name="connsiteX59" fmla="*/ 505733 w 2677922"/>
                <a:gd name="connsiteY59" fmla="*/ 2122987 h 2672762"/>
                <a:gd name="connsiteX60" fmla="*/ 457747 w 2677922"/>
                <a:gd name="connsiteY60" fmla="*/ 2119375 h 2672762"/>
                <a:gd name="connsiteX61" fmla="*/ 341652 w 2677922"/>
                <a:gd name="connsiteY61" fmla="*/ 2180777 h 2672762"/>
                <a:gd name="connsiteX62" fmla="*/ 278187 w 2677922"/>
                <a:gd name="connsiteY62" fmla="*/ 2168909 h 2672762"/>
                <a:gd name="connsiteX63" fmla="*/ 274059 w 2677922"/>
                <a:gd name="connsiteY63" fmla="*/ 2164265 h 2672762"/>
                <a:gd name="connsiteX64" fmla="*/ 276639 w 2677922"/>
                <a:gd name="connsiteY64" fmla="*/ 2069325 h 2672762"/>
                <a:gd name="connsiteX65" fmla="*/ 354551 w 2677922"/>
                <a:gd name="connsiteY65" fmla="*/ 1986253 h 2672762"/>
                <a:gd name="connsiteX66" fmla="*/ 363839 w 2677922"/>
                <a:gd name="connsiteY66" fmla="*/ 1940847 h 2672762"/>
                <a:gd name="connsiteX67" fmla="*/ 328237 w 2677922"/>
                <a:gd name="connsiteY67" fmla="*/ 1878930 h 2672762"/>
                <a:gd name="connsiteX68" fmla="*/ 283347 w 2677922"/>
                <a:gd name="connsiteY68" fmla="*/ 1866030 h 2672762"/>
                <a:gd name="connsiteX69" fmla="*/ 170864 w 2677922"/>
                <a:gd name="connsiteY69" fmla="*/ 1891829 h 2672762"/>
                <a:gd name="connsiteX70" fmla="*/ 155900 w 2677922"/>
                <a:gd name="connsiteY70" fmla="*/ 1895441 h 2672762"/>
                <a:gd name="connsiteX71" fmla="*/ 100175 w 2677922"/>
                <a:gd name="connsiteY71" fmla="*/ 1868094 h 2672762"/>
                <a:gd name="connsiteX72" fmla="*/ 87275 w 2677922"/>
                <a:gd name="connsiteY72" fmla="*/ 1838168 h 2672762"/>
                <a:gd name="connsiteX73" fmla="*/ 107915 w 2677922"/>
                <a:gd name="connsiteY73" fmla="*/ 1779862 h 2672762"/>
                <a:gd name="connsiteX74" fmla="*/ 213690 w 2677922"/>
                <a:gd name="connsiteY74" fmla="*/ 1713817 h 2672762"/>
                <a:gd name="connsiteX75" fmla="*/ 238972 w 2677922"/>
                <a:gd name="connsiteY75" fmla="*/ 1654480 h 2672762"/>
                <a:gd name="connsiteX76" fmla="*/ 222977 w 2677922"/>
                <a:gd name="connsiteY76" fmla="*/ 1600818 h 2672762"/>
                <a:gd name="connsiteX77" fmla="*/ 184279 w 2677922"/>
                <a:gd name="connsiteY77" fmla="*/ 1575019 h 2672762"/>
                <a:gd name="connsiteX78" fmla="*/ 59413 w 2677922"/>
                <a:gd name="connsiteY78" fmla="*/ 1571407 h 2672762"/>
                <a:gd name="connsiteX79" fmla="*/ 3687 w 2677922"/>
                <a:gd name="connsiteY79" fmla="*/ 1524453 h 2672762"/>
                <a:gd name="connsiteX80" fmla="*/ 1623 w 2677922"/>
                <a:gd name="connsiteY80" fmla="*/ 1513618 h 2672762"/>
                <a:gd name="connsiteX81" fmla="*/ 48577 w 2677922"/>
                <a:gd name="connsiteY81" fmla="*/ 1442413 h 2672762"/>
                <a:gd name="connsiteX82" fmla="*/ 160544 w 2677922"/>
                <a:gd name="connsiteY82" fmla="*/ 1408358 h 2672762"/>
                <a:gd name="connsiteX83" fmla="*/ 194083 w 2677922"/>
                <a:gd name="connsiteY83" fmla="*/ 1370692 h 2672762"/>
                <a:gd name="connsiteX84" fmla="*/ 192534 w 2677922"/>
                <a:gd name="connsiteY84" fmla="*/ 1298971 h 2672762"/>
                <a:gd name="connsiteX85" fmla="*/ 166220 w 2677922"/>
                <a:gd name="connsiteY85" fmla="*/ 1269560 h 2672762"/>
                <a:gd name="connsiteX86" fmla="*/ 47029 w 2677922"/>
                <a:gd name="connsiteY86" fmla="*/ 1232926 h 2672762"/>
                <a:gd name="connsiteX87" fmla="*/ 1623 w 2677922"/>
                <a:gd name="connsiteY87" fmla="*/ 1166881 h 2672762"/>
                <a:gd name="connsiteX88" fmla="*/ 6267 w 2677922"/>
                <a:gd name="connsiteY88" fmla="*/ 1139534 h 2672762"/>
                <a:gd name="connsiteX89" fmla="*/ 49093 w 2677922"/>
                <a:gd name="connsiteY89" fmla="*/ 1105480 h 2672762"/>
                <a:gd name="connsiteX90" fmla="*/ 164672 w 2677922"/>
                <a:gd name="connsiteY90" fmla="*/ 1101868 h 2672762"/>
                <a:gd name="connsiteX91" fmla="*/ 181699 w 2677922"/>
                <a:gd name="connsiteY91" fmla="*/ 1101352 h 2672762"/>
                <a:gd name="connsiteX92" fmla="*/ 227621 w 2677922"/>
                <a:gd name="connsiteY92" fmla="*/ 1065233 h 2672762"/>
                <a:gd name="connsiteX93" fmla="*/ 241036 w 2677922"/>
                <a:gd name="connsiteY93" fmla="*/ 1014152 h 2672762"/>
                <a:gd name="connsiteX94" fmla="*/ 219366 w 2677922"/>
                <a:gd name="connsiteY94" fmla="*/ 965650 h 2672762"/>
                <a:gd name="connsiteX95" fmla="*/ 113590 w 2677922"/>
                <a:gd name="connsiteY95" fmla="*/ 899605 h 2672762"/>
                <a:gd name="connsiteX96" fmla="*/ 89855 w 2677922"/>
                <a:gd name="connsiteY96" fmla="*/ 832012 h 2672762"/>
                <a:gd name="connsiteX97" fmla="*/ 104818 w 2677922"/>
                <a:gd name="connsiteY97" fmla="*/ 799505 h 2672762"/>
                <a:gd name="connsiteX98" fmla="*/ 151256 w 2677922"/>
                <a:gd name="connsiteY98" fmla="*/ 779898 h 2672762"/>
                <a:gd name="connsiteX99" fmla="*/ 283347 w 2677922"/>
                <a:gd name="connsiteY99" fmla="*/ 810341 h 2672762"/>
                <a:gd name="connsiteX100" fmla="*/ 331332 w 2677922"/>
                <a:gd name="connsiteY100" fmla="*/ 794345 h 2672762"/>
                <a:gd name="connsiteX101" fmla="*/ 363839 w 2677922"/>
                <a:gd name="connsiteY101" fmla="*/ 737588 h 2672762"/>
                <a:gd name="connsiteX102" fmla="*/ 354551 w 2677922"/>
                <a:gd name="connsiteY102" fmla="*/ 689086 h 2672762"/>
                <a:gd name="connsiteX103" fmla="*/ 266835 w 2677922"/>
                <a:gd name="connsiteY103" fmla="*/ 595694 h 2672762"/>
                <a:gd name="connsiteX104" fmla="*/ 261675 w 2677922"/>
                <a:gd name="connsiteY104" fmla="*/ 529133 h 2672762"/>
                <a:gd name="connsiteX105" fmla="*/ 270447 w 2677922"/>
                <a:gd name="connsiteY105" fmla="*/ 516233 h 2672762"/>
                <a:gd name="connsiteX106" fmla="*/ 349907 w 2677922"/>
                <a:gd name="connsiteY106" fmla="*/ 498690 h 2672762"/>
                <a:gd name="connsiteX107" fmla="*/ 457231 w 2677922"/>
                <a:gd name="connsiteY107" fmla="*/ 555964 h 2672762"/>
                <a:gd name="connsiteX108" fmla="*/ 507797 w 2677922"/>
                <a:gd name="connsiteY108" fmla="*/ 551320 h 2672762"/>
                <a:gd name="connsiteX109" fmla="*/ 551139 w 2677922"/>
                <a:gd name="connsiteY109" fmla="*/ 508494 h 2672762"/>
                <a:gd name="connsiteX110" fmla="*/ 556815 w 2677922"/>
                <a:gd name="connsiteY110" fmla="*/ 456896 h 2672762"/>
                <a:gd name="connsiteX111" fmla="*/ 494381 w 2677922"/>
                <a:gd name="connsiteY111" fmla="*/ 339769 h 2672762"/>
                <a:gd name="connsiteX112" fmla="*/ 505217 w 2677922"/>
                <a:gd name="connsiteY112" fmla="*/ 280432 h 2672762"/>
                <a:gd name="connsiteX113" fmla="*/ 537723 w 2677922"/>
                <a:gd name="connsiteY113" fmla="*/ 256181 h 2672762"/>
                <a:gd name="connsiteX114" fmla="*/ 590353 w 2677922"/>
                <a:gd name="connsiteY114" fmla="*/ 261857 h 2672762"/>
                <a:gd name="connsiteX115" fmla="*/ 679617 w 2677922"/>
                <a:gd name="connsiteY115" fmla="*/ 344929 h 2672762"/>
                <a:gd name="connsiteX116" fmla="*/ 754950 w 2677922"/>
                <a:gd name="connsiteY116" fmla="*/ 355765 h 2672762"/>
                <a:gd name="connsiteX117" fmla="*/ 797260 w 2677922"/>
                <a:gd name="connsiteY117" fmla="*/ 329450 h 2672762"/>
                <a:gd name="connsiteX118" fmla="*/ 811707 w 2677922"/>
                <a:gd name="connsiteY118" fmla="*/ 285076 h 2672762"/>
                <a:gd name="connsiteX119" fmla="*/ 781781 w 2677922"/>
                <a:gd name="connsiteY119" fmla="*/ 156081 h 2672762"/>
                <a:gd name="connsiteX120" fmla="*/ 807064 w 2677922"/>
                <a:gd name="connsiteY120" fmla="*/ 100872 h 2672762"/>
                <a:gd name="connsiteX121" fmla="*/ 841634 w 2677922"/>
                <a:gd name="connsiteY121" fmla="*/ 86424 h 2672762"/>
                <a:gd name="connsiteX122" fmla="*/ 896328 w 2677922"/>
                <a:gd name="connsiteY122" fmla="*/ 106031 h 2672762"/>
                <a:gd name="connsiteX123" fmla="*/ 965469 w 2677922"/>
                <a:gd name="connsiteY123" fmla="*/ 217483 h 2672762"/>
                <a:gd name="connsiteX124" fmla="*/ 1013455 w 2677922"/>
                <a:gd name="connsiteY124" fmla="*/ 240702 h 2672762"/>
                <a:gd name="connsiteX125" fmla="*/ 1077952 w 2677922"/>
                <a:gd name="connsiteY125" fmla="*/ 222642 h 2672762"/>
                <a:gd name="connsiteX126" fmla="*/ 1101687 w 2677922"/>
                <a:gd name="connsiteY126" fmla="*/ 188072 h 2672762"/>
                <a:gd name="connsiteX127" fmla="*/ 1106847 w 2677922"/>
                <a:gd name="connsiteY127" fmla="*/ 53918 h 2672762"/>
                <a:gd name="connsiteX128" fmla="*/ 1145029 w 2677922"/>
                <a:gd name="connsiteY128" fmla="*/ 4900 h 2672762"/>
                <a:gd name="connsiteX129" fmla="*/ 1158960 w 2677922"/>
                <a:gd name="connsiteY129" fmla="*/ 1804 h 2672762"/>
                <a:gd name="connsiteX130" fmla="*/ 1235841 w 2677922"/>
                <a:gd name="connsiteY130" fmla="*/ 48758 h 2672762"/>
                <a:gd name="connsiteX131" fmla="*/ 1269895 w 2677922"/>
                <a:gd name="connsiteY131" fmla="*/ 162273 h 2672762"/>
                <a:gd name="connsiteX132" fmla="*/ 1303434 w 2677922"/>
                <a:gd name="connsiteY132" fmla="*/ 192716 h 2672762"/>
                <a:gd name="connsiteX133" fmla="*/ 1376702 w 2677922"/>
                <a:gd name="connsiteY133" fmla="*/ 192716 h 2672762"/>
                <a:gd name="connsiteX134" fmla="*/ 1409209 w 2677922"/>
                <a:gd name="connsiteY134" fmla="*/ 163305 h 2672762"/>
                <a:gd name="connsiteX135" fmla="*/ 1447392 w 2677922"/>
                <a:gd name="connsiteY135" fmla="*/ 37922 h 2672762"/>
                <a:gd name="connsiteX136" fmla="*/ 1499505 w 2677922"/>
                <a:gd name="connsiteY136" fmla="*/ 256 h 2672762"/>
                <a:gd name="connsiteX137" fmla="*/ 1513436 w 2677922"/>
                <a:gd name="connsiteY137" fmla="*/ 772 h 2672762"/>
                <a:gd name="connsiteX138" fmla="*/ 1573290 w 2677922"/>
                <a:gd name="connsiteY138" fmla="*/ 65269 h 2672762"/>
                <a:gd name="connsiteX139" fmla="*/ 1576902 w 2677922"/>
                <a:gd name="connsiteY139" fmla="*/ 185492 h 2672762"/>
                <a:gd name="connsiteX140" fmla="*/ 1598057 w 2677922"/>
                <a:gd name="connsiteY140" fmla="*/ 220578 h 2672762"/>
                <a:gd name="connsiteX141" fmla="*/ 1674422 w 2677922"/>
                <a:gd name="connsiteY141" fmla="*/ 240702 h 2672762"/>
                <a:gd name="connsiteX142" fmla="*/ 1710540 w 2677922"/>
                <a:gd name="connsiteY142" fmla="*/ 221610 h 2672762"/>
                <a:gd name="connsiteX143" fmla="*/ 1779165 w 2677922"/>
                <a:gd name="connsiteY143" fmla="*/ 111707 h 2672762"/>
                <a:gd name="connsiteX144" fmla="*/ 1845726 w 2677922"/>
                <a:gd name="connsiteY144" fmla="*/ 88488 h 2672762"/>
                <a:gd name="connsiteX145" fmla="*/ 1857594 w 2677922"/>
                <a:gd name="connsiteY145" fmla="*/ 92616 h 2672762"/>
                <a:gd name="connsiteX146" fmla="*/ 1895260 w 2677922"/>
                <a:gd name="connsiteY146" fmla="*/ 166401 h 2672762"/>
                <a:gd name="connsiteX147" fmla="*/ 1868429 w 2677922"/>
                <a:gd name="connsiteY147" fmla="*/ 281980 h 2672762"/>
                <a:gd name="connsiteX148" fmla="*/ 1887004 w 2677922"/>
                <a:gd name="connsiteY148" fmla="*/ 332030 h 2672762"/>
                <a:gd name="connsiteX149" fmla="*/ 1946857 w 2677922"/>
                <a:gd name="connsiteY149" fmla="*/ 365052 h 2672762"/>
                <a:gd name="connsiteX150" fmla="*/ 1986588 w 2677922"/>
                <a:gd name="connsiteY150" fmla="*/ 355765 h 2672762"/>
                <a:gd name="connsiteX151" fmla="*/ 2081528 w 2677922"/>
                <a:gd name="connsiteY151" fmla="*/ 267532 h 2672762"/>
                <a:gd name="connsiteX152" fmla="*/ 2151701 w 2677922"/>
                <a:gd name="connsiteY152" fmla="*/ 261857 h 2672762"/>
                <a:gd name="connsiteX153" fmla="*/ 2155312 w 2677922"/>
                <a:gd name="connsiteY153" fmla="*/ 264437 h 2672762"/>
                <a:gd name="connsiteX154" fmla="*/ 2177500 w 2677922"/>
                <a:gd name="connsiteY154" fmla="*/ 353701 h 2672762"/>
                <a:gd name="connsiteX155" fmla="*/ 2122290 w 2677922"/>
                <a:gd name="connsiteY155" fmla="*/ 456896 h 2672762"/>
                <a:gd name="connsiteX156" fmla="*/ 2126934 w 2677922"/>
                <a:gd name="connsiteY156" fmla="*/ 505914 h 2672762"/>
                <a:gd name="connsiteX157" fmla="*/ 2173372 w 2677922"/>
                <a:gd name="connsiteY157" fmla="*/ 551836 h 2672762"/>
                <a:gd name="connsiteX158" fmla="*/ 2219810 w 2677922"/>
                <a:gd name="connsiteY158" fmla="*/ 555964 h 2672762"/>
                <a:gd name="connsiteX159" fmla="*/ 2336937 w 2677922"/>
                <a:gd name="connsiteY159" fmla="*/ 494046 h 2672762"/>
                <a:gd name="connsiteX160" fmla="*/ 2400917 w 2677922"/>
                <a:gd name="connsiteY160" fmla="*/ 507462 h 2672762"/>
                <a:gd name="connsiteX161" fmla="*/ 2420525 w 2677922"/>
                <a:gd name="connsiteY161" fmla="*/ 533777 h 2672762"/>
                <a:gd name="connsiteX162" fmla="*/ 2415365 w 2677922"/>
                <a:gd name="connsiteY162" fmla="*/ 591566 h 2672762"/>
                <a:gd name="connsiteX163" fmla="*/ 2321973 w 2677922"/>
                <a:gd name="connsiteY163" fmla="*/ 692182 h 2672762"/>
                <a:gd name="connsiteX164" fmla="*/ 2313718 w 2677922"/>
                <a:gd name="connsiteY164" fmla="*/ 733460 h 2672762"/>
                <a:gd name="connsiteX165" fmla="*/ 2349320 w 2677922"/>
                <a:gd name="connsiteY165" fmla="*/ 795377 h 2672762"/>
                <a:gd name="connsiteX166" fmla="*/ 2394726 w 2677922"/>
                <a:gd name="connsiteY166" fmla="*/ 810341 h 2672762"/>
                <a:gd name="connsiteX167" fmla="*/ 2526816 w 2677922"/>
                <a:gd name="connsiteY167" fmla="*/ 780414 h 2672762"/>
                <a:gd name="connsiteX168" fmla="*/ 2575834 w 2677922"/>
                <a:gd name="connsiteY168" fmla="*/ 803117 h 2672762"/>
                <a:gd name="connsiteX169" fmla="*/ 2591313 w 2677922"/>
                <a:gd name="connsiteY169" fmla="*/ 838719 h 2672762"/>
                <a:gd name="connsiteX170" fmla="*/ 2570158 w 2677922"/>
                <a:gd name="connsiteY170" fmla="*/ 896509 h 2672762"/>
                <a:gd name="connsiteX171" fmla="*/ 2461287 w 2677922"/>
                <a:gd name="connsiteY171" fmla="*/ 964102 h 2672762"/>
                <a:gd name="connsiteX172" fmla="*/ 2438068 w 2677922"/>
                <a:gd name="connsiteY172" fmla="*/ 1014668 h 2672762"/>
                <a:gd name="connsiteX173" fmla="*/ 2454063 w 2677922"/>
                <a:gd name="connsiteY173" fmla="*/ 1073489 h 2672762"/>
                <a:gd name="connsiteX174" fmla="*/ 2492762 w 2677922"/>
                <a:gd name="connsiteY174" fmla="*/ 1100836 h 2672762"/>
                <a:gd name="connsiteX175" fmla="*/ 2628464 w 2677922"/>
                <a:gd name="connsiteY175" fmla="*/ 1105996 h 2672762"/>
                <a:gd name="connsiteX176" fmla="*/ 2672322 w 2677922"/>
                <a:gd name="connsiteY176" fmla="*/ 1140566 h 2672762"/>
                <a:gd name="connsiteX177" fmla="*/ 2677998 w 2677922"/>
                <a:gd name="connsiteY177" fmla="*/ 1182360 h 2672762"/>
                <a:gd name="connsiteX178" fmla="*/ 2644459 w 2677922"/>
                <a:gd name="connsiteY178" fmla="*/ 1229830 h 2672762"/>
                <a:gd name="connsiteX179" fmla="*/ 2522172 w 2677922"/>
                <a:gd name="connsiteY179" fmla="*/ 1267497 h 2672762"/>
                <a:gd name="connsiteX180" fmla="*/ 2483990 w 2677922"/>
                <a:gd name="connsiteY180" fmla="*/ 1315998 h 2672762"/>
                <a:gd name="connsiteX181" fmla="*/ 2486570 w 2677922"/>
                <a:gd name="connsiteY181" fmla="*/ 1379980 h 2672762"/>
                <a:gd name="connsiteX182" fmla="*/ 2512885 w 2677922"/>
                <a:gd name="connsiteY182" fmla="*/ 1407842 h 2672762"/>
                <a:gd name="connsiteX183" fmla="*/ 2641363 w 2677922"/>
                <a:gd name="connsiteY183" fmla="*/ 1447057 h 2672762"/>
                <a:gd name="connsiteX184" fmla="*/ 2677998 w 2677922"/>
                <a:gd name="connsiteY184" fmla="*/ 1498138 h 2672762"/>
                <a:gd name="connsiteX185" fmla="*/ 2677998 w 2677922"/>
                <a:gd name="connsiteY185" fmla="*/ 1507426 h 2672762"/>
                <a:gd name="connsiteX186" fmla="*/ 2611952 w 2677922"/>
                <a:gd name="connsiteY186" fmla="*/ 1572955 h 2672762"/>
                <a:gd name="connsiteX187" fmla="*/ 2490182 w 2677922"/>
                <a:gd name="connsiteY187" fmla="*/ 1576567 h 2672762"/>
                <a:gd name="connsiteX188" fmla="*/ 2457675 w 2677922"/>
                <a:gd name="connsiteY188" fmla="*/ 1596690 h 2672762"/>
                <a:gd name="connsiteX189" fmla="*/ 2437036 w 2677922"/>
                <a:gd name="connsiteY189" fmla="*/ 1673055 h 2672762"/>
                <a:gd name="connsiteX190" fmla="*/ 2457159 w 2677922"/>
                <a:gd name="connsiteY190" fmla="*/ 1710205 h 2672762"/>
                <a:gd name="connsiteX191" fmla="*/ 2564483 w 2677922"/>
                <a:gd name="connsiteY191" fmla="*/ 1777282 h 2672762"/>
                <a:gd name="connsiteX192" fmla="*/ 2588733 w 2677922"/>
                <a:gd name="connsiteY192" fmla="*/ 1845907 h 2672762"/>
                <a:gd name="connsiteX193" fmla="*/ 2571706 w 2677922"/>
                <a:gd name="connsiteY193" fmla="*/ 1880994 h 2672762"/>
                <a:gd name="connsiteX194" fmla="*/ 2538684 w 2677922"/>
                <a:gd name="connsiteY194" fmla="*/ 1897505 h 2672762"/>
                <a:gd name="connsiteX195" fmla="*/ 1338521 w 2677922"/>
                <a:gd name="connsiteY195" fmla="*/ 2312867 h 2672762"/>
                <a:gd name="connsiteX196" fmla="*/ 2316814 w 2677922"/>
                <a:gd name="connsiteY196" fmla="*/ 1335605 h 2672762"/>
                <a:gd name="connsiteX197" fmla="*/ 1340068 w 2677922"/>
                <a:gd name="connsiteY197" fmla="*/ 359376 h 2672762"/>
                <a:gd name="connsiteX198" fmla="*/ 361775 w 2677922"/>
                <a:gd name="connsiteY198" fmla="*/ 1331994 h 2672762"/>
                <a:gd name="connsiteX199" fmla="*/ 1338521 w 2677922"/>
                <a:gd name="connsiteY199" fmla="*/ 2312867 h 2672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2677922" h="2672762">
                  <a:moveTo>
                    <a:pt x="2538684" y="1897505"/>
                  </a:moveTo>
                  <a:cubicBezTo>
                    <a:pt x="2511337" y="1891313"/>
                    <a:pt x="2483990" y="1885121"/>
                    <a:pt x="2456643" y="1879446"/>
                  </a:cubicBezTo>
                  <a:cubicBezTo>
                    <a:pt x="2434456" y="1874286"/>
                    <a:pt x="2411753" y="1869642"/>
                    <a:pt x="2389566" y="1863966"/>
                  </a:cubicBezTo>
                  <a:cubicBezTo>
                    <a:pt x="2375119" y="1860354"/>
                    <a:pt x="2363767" y="1864482"/>
                    <a:pt x="2354479" y="1874802"/>
                  </a:cubicBezTo>
                  <a:cubicBezTo>
                    <a:pt x="2335389" y="1896989"/>
                    <a:pt x="2320425" y="1922272"/>
                    <a:pt x="2312170" y="1950651"/>
                  </a:cubicBezTo>
                  <a:cubicBezTo>
                    <a:pt x="2308042" y="1964066"/>
                    <a:pt x="2314234" y="1973869"/>
                    <a:pt x="2322489" y="1983157"/>
                  </a:cubicBezTo>
                  <a:cubicBezTo>
                    <a:pt x="2352416" y="2015664"/>
                    <a:pt x="2382858" y="2048170"/>
                    <a:pt x="2412785" y="2080161"/>
                  </a:cubicBezTo>
                  <a:cubicBezTo>
                    <a:pt x="2435488" y="2104412"/>
                    <a:pt x="2436520" y="2118859"/>
                    <a:pt x="2418461" y="2146722"/>
                  </a:cubicBezTo>
                  <a:cubicBezTo>
                    <a:pt x="2417429" y="2148270"/>
                    <a:pt x="2416397" y="2150334"/>
                    <a:pt x="2414849" y="2151882"/>
                  </a:cubicBezTo>
                  <a:cubicBezTo>
                    <a:pt x="2380795" y="2197804"/>
                    <a:pt x="2365831" y="2198320"/>
                    <a:pt x="2324037" y="2174585"/>
                  </a:cubicBezTo>
                  <a:cubicBezTo>
                    <a:pt x="2289982" y="2154978"/>
                    <a:pt x="2253864" y="2137434"/>
                    <a:pt x="2219294" y="2118859"/>
                  </a:cubicBezTo>
                  <a:cubicBezTo>
                    <a:pt x="2204846" y="2111120"/>
                    <a:pt x="2191431" y="2111120"/>
                    <a:pt x="2178531" y="2120407"/>
                  </a:cubicBezTo>
                  <a:cubicBezTo>
                    <a:pt x="2157892" y="2134855"/>
                    <a:pt x="2140349" y="2152398"/>
                    <a:pt x="2125386" y="2172521"/>
                  </a:cubicBezTo>
                  <a:cubicBezTo>
                    <a:pt x="2114550" y="2186968"/>
                    <a:pt x="2114034" y="2201416"/>
                    <a:pt x="2122806" y="2217411"/>
                  </a:cubicBezTo>
                  <a:cubicBezTo>
                    <a:pt x="2143961" y="2256109"/>
                    <a:pt x="2164600" y="2295323"/>
                    <a:pt x="2184723" y="2334538"/>
                  </a:cubicBezTo>
                  <a:cubicBezTo>
                    <a:pt x="2198655" y="2361885"/>
                    <a:pt x="2196591" y="2374268"/>
                    <a:pt x="2174404" y="2395423"/>
                  </a:cubicBezTo>
                  <a:cubicBezTo>
                    <a:pt x="2170792" y="2398519"/>
                    <a:pt x="2167696" y="2402131"/>
                    <a:pt x="2164084" y="2404711"/>
                  </a:cubicBezTo>
                  <a:cubicBezTo>
                    <a:pt x="2131062" y="2428962"/>
                    <a:pt x="2114034" y="2440829"/>
                    <a:pt x="2075336" y="2401615"/>
                  </a:cubicBezTo>
                  <a:cubicBezTo>
                    <a:pt x="2047473" y="2373236"/>
                    <a:pt x="2017547" y="2347953"/>
                    <a:pt x="1988652" y="2320606"/>
                  </a:cubicBezTo>
                  <a:cubicBezTo>
                    <a:pt x="1975236" y="2307707"/>
                    <a:pt x="1960789" y="2305127"/>
                    <a:pt x="1944277" y="2311835"/>
                  </a:cubicBezTo>
                  <a:cubicBezTo>
                    <a:pt x="1922607" y="2320606"/>
                    <a:pt x="1901968" y="2331958"/>
                    <a:pt x="1883392" y="2346405"/>
                  </a:cubicBezTo>
                  <a:cubicBezTo>
                    <a:pt x="1867913" y="2358273"/>
                    <a:pt x="1863785" y="2373236"/>
                    <a:pt x="1868429" y="2391811"/>
                  </a:cubicBezTo>
                  <a:cubicBezTo>
                    <a:pt x="1879264" y="2436701"/>
                    <a:pt x="1889584" y="2482107"/>
                    <a:pt x="1899388" y="2526997"/>
                  </a:cubicBezTo>
                  <a:cubicBezTo>
                    <a:pt x="1903516" y="2546604"/>
                    <a:pt x="1896808" y="2561568"/>
                    <a:pt x="1879264" y="2571887"/>
                  </a:cubicBezTo>
                  <a:cubicBezTo>
                    <a:pt x="1867397" y="2579111"/>
                    <a:pt x="1854498" y="2584787"/>
                    <a:pt x="1841082" y="2588915"/>
                  </a:cubicBezTo>
                  <a:cubicBezTo>
                    <a:pt x="1813736" y="2597686"/>
                    <a:pt x="1798256" y="2592526"/>
                    <a:pt x="1782777" y="2568276"/>
                  </a:cubicBezTo>
                  <a:cubicBezTo>
                    <a:pt x="1760074" y="2532157"/>
                    <a:pt x="1736855" y="2496555"/>
                    <a:pt x="1715184" y="2459404"/>
                  </a:cubicBezTo>
                  <a:cubicBezTo>
                    <a:pt x="1703316" y="2439281"/>
                    <a:pt x="1687837" y="2431542"/>
                    <a:pt x="1664618" y="2435669"/>
                  </a:cubicBezTo>
                  <a:cubicBezTo>
                    <a:pt x="1646043" y="2439281"/>
                    <a:pt x="1627984" y="2443925"/>
                    <a:pt x="1610440" y="2450117"/>
                  </a:cubicBezTo>
                  <a:cubicBezTo>
                    <a:pt x="1586190" y="2458888"/>
                    <a:pt x="1578450" y="2469208"/>
                    <a:pt x="1577418" y="2495007"/>
                  </a:cubicBezTo>
                  <a:cubicBezTo>
                    <a:pt x="1575870" y="2535769"/>
                    <a:pt x="1574838" y="2576015"/>
                    <a:pt x="1573806" y="2616777"/>
                  </a:cubicBezTo>
                  <a:cubicBezTo>
                    <a:pt x="1572774" y="2653928"/>
                    <a:pt x="1563487" y="2665795"/>
                    <a:pt x="1526852" y="2672503"/>
                  </a:cubicBezTo>
                  <a:cubicBezTo>
                    <a:pt x="1517049" y="2674567"/>
                    <a:pt x="1507245" y="2675599"/>
                    <a:pt x="1497441" y="2676115"/>
                  </a:cubicBezTo>
                  <a:cubicBezTo>
                    <a:pt x="1473191" y="2677663"/>
                    <a:pt x="1457711" y="2667859"/>
                    <a:pt x="1449972" y="2644124"/>
                  </a:cubicBezTo>
                  <a:cubicBezTo>
                    <a:pt x="1436040" y="2600782"/>
                    <a:pt x="1422624" y="2557956"/>
                    <a:pt x="1410241" y="2514614"/>
                  </a:cubicBezTo>
                  <a:cubicBezTo>
                    <a:pt x="1404565" y="2495007"/>
                    <a:pt x="1392698" y="2485719"/>
                    <a:pt x="1373091" y="2482623"/>
                  </a:cubicBezTo>
                  <a:cubicBezTo>
                    <a:pt x="1350388" y="2479527"/>
                    <a:pt x="1327685" y="2479527"/>
                    <a:pt x="1304982" y="2483139"/>
                  </a:cubicBezTo>
                  <a:cubicBezTo>
                    <a:pt x="1287955" y="2485719"/>
                    <a:pt x="1277119" y="2494491"/>
                    <a:pt x="1271959" y="2511518"/>
                  </a:cubicBezTo>
                  <a:cubicBezTo>
                    <a:pt x="1260092" y="2552280"/>
                    <a:pt x="1247192" y="2593042"/>
                    <a:pt x="1234293" y="2633805"/>
                  </a:cubicBezTo>
                  <a:cubicBezTo>
                    <a:pt x="1222941" y="2670439"/>
                    <a:pt x="1208494" y="2679727"/>
                    <a:pt x="1170828" y="2674567"/>
                  </a:cubicBezTo>
                  <a:cubicBezTo>
                    <a:pt x="1114070" y="2666827"/>
                    <a:pt x="1107362" y="2659087"/>
                    <a:pt x="1106847" y="2602330"/>
                  </a:cubicBezTo>
                  <a:cubicBezTo>
                    <a:pt x="1106331" y="2565180"/>
                    <a:pt x="1104783" y="2528545"/>
                    <a:pt x="1103751" y="2491395"/>
                  </a:cubicBezTo>
                  <a:cubicBezTo>
                    <a:pt x="1103234" y="2474368"/>
                    <a:pt x="1096527" y="2460952"/>
                    <a:pt x="1080532" y="2454244"/>
                  </a:cubicBezTo>
                  <a:cubicBezTo>
                    <a:pt x="1056281" y="2443925"/>
                    <a:pt x="1031514" y="2436701"/>
                    <a:pt x="1005199" y="2435153"/>
                  </a:cubicBezTo>
                  <a:cubicBezTo>
                    <a:pt x="989203" y="2434121"/>
                    <a:pt x="977852" y="2440313"/>
                    <a:pt x="969080" y="2454244"/>
                  </a:cubicBezTo>
                  <a:cubicBezTo>
                    <a:pt x="946894" y="2491395"/>
                    <a:pt x="923159" y="2527513"/>
                    <a:pt x="900456" y="2564148"/>
                  </a:cubicBezTo>
                  <a:cubicBezTo>
                    <a:pt x="882396" y="2593042"/>
                    <a:pt x="868465" y="2598202"/>
                    <a:pt x="836474" y="2587367"/>
                  </a:cubicBezTo>
                  <a:cubicBezTo>
                    <a:pt x="834926" y="2586851"/>
                    <a:pt x="833379" y="2586335"/>
                    <a:pt x="831830" y="2585819"/>
                  </a:cubicBezTo>
                  <a:cubicBezTo>
                    <a:pt x="782297" y="2565696"/>
                    <a:pt x="772493" y="2554344"/>
                    <a:pt x="785392" y="2504810"/>
                  </a:cubicBezTo>
                  <a:cubicBezTo>
                    <a:pt x="795196" y="2467144"/>
                    <a:pt x="802420" y="2428962"/>
                    <a:pt x="811707" y="2390779"/>
                  </a:cubicBezTo>
                  <a:cubicBezTo>
                    <a:pt x="816351" y="2371172"/>
                    <a:pt x="811191" y="2356209"/>
                    <a:pt x="794680" y="2344341"/>
                  </a:cubicBezTo>
                  <a:cubicBezTo>
                    <a:pt x="777137" y="2331958"/>
                    <a:pt x="759078" y="2321122"/>
                    <a:pt x="739470" y="2312351"/>
                  </a:cubicBezTo>
                  <a:cubicBezTo>
                    <a:pt x="720895" y="2304095"/>
                    <a:pt x="704900" y="2307191"/>
                    <a:pt x="689421" y="2321638"/>
                  </a:cubicBezTo>
                  <a:cubicBezTo>
                    <a:pt x="658462" y="2351049"/>
                    <a:pt x="626988" y="2379944"/>
                    <a:pt x="596029" y="2408838"/>
                  </a:cubicBezTo>
                  <a:cubicBezTo>
                    <a:pt x="572810" y="2431026"/>
                    <a:pt x="557847" y="2432057"/>
                    <a:pt x="530500" y="2415030"/>
                  </a:cubicBezTo>
                  <a:cubicBezTo>
                    <a:pt x="527404" y="2412966"/>
                    <a:pt x="524308" y="2410902"/>
                    <a:pt x="521212" y="2408838"/>
                  </a:cubicBezTo>
                  <a:cubicBezTo>
                    <a:pt x="481482" y="2380460"/>
                    <a:pt x="477870" y="2365496"/>
                    <a:pt x="500573" y="2322670"/>
                  </a:cubicBezTo>
                  <a:cubicBezTo>
                    <a:pt x="519148" y="2287584"/>
                    <a:pt x="537207" y="2252497"/>
                    <a:pt x="556298" y="2217927"/>
                  </a:cubicBezTo>
                  <a:cubicBezTo>
                    <a:pt x="566102" y="2199868"/>
                    <a:pt x="564555" y="2184388"/>
                    <a:pt x="552171" y="2168909"/>
                  </a:cubicBezTo>
                  <a:cubicBezTo>
                    <a:pt x="538756" y="2151882"/>
                    <a:pt x="523276" y="2136402"/>
                    <a:pt x="505733" y="2122987"/>
                  </a:cubicBezTo>
                  <a:cubicBezTo>
                    <a:pt x="490254" y="2111120"/>
                    <a:pt x="474774" y="2110088"/>
                    <a:pt x="457747" y="2119375"/>
                  </a:cubicBezTo>
                  <a:cubicBezTo>
                    <a:pt x="419564" y="2140014"/>
                    <a:pt x="380866" y="2160653"/>
                    <a:pt x="341652" y="2180777"/>
                  </a:cubicBezTo>
                  <a:cubicBezTo>
                    <a:pt x="314305" y="2195224"/>
                    <a:pt x="298310" y="2191612"/>
                    <a:pt x="278187" y="2168909"/>
                  </a:cubicBezTo>
                  <a:cubicBezTo>
                    <a:pt x="276639" y="2167361"/>
                    <a:pt x="275607" y="2165813"/>
                    <a:pt x="274059" y="2164265"/>
                  </a:cubicBezTo>
                  <a:cubicBezTo>
                    <a:pt x="238456" y="2122987"/>
                    <a:pt x="238972" y="2108540"/>
                    <a:pt x="276639" y="2069325"/>
                  </a:cubicBezTo>
                  <a:cubicBezTo>
                    <a:pt x="302954" y="2041463"/>
                    <a:pt x="327721" y="2013084"/>
                    <a:pt x="354551" y="1986253"/>
                  </a:cubicBezTo>
                  <a:cubicBezTo>
                    <a:pt x="367967" y="1972322"/>
                    <a:pt x="370547" y="1957874"/>
                    <a:pt x="363839" y="1940847"/>
                  </a:cubicBezTo>
                  <a:cubicBezTo>
                    <a:pt x="355067" y="1918660"/>
                    <a:pt x="342684" y="1898021"/>
                    <a:pt x="328237" y="1878930"/>
                  </a:cubicBezTo>
                  <a:cubicBezTo>
                    <a:pt x="316369" y="1863450"/>
                    <a:pt x="300374" y="1861902"/>
                    <a:pt x="283347" y="1866030"/>
                  </a:cubicBezTo>
                  <a:cubicBezTo>
                    <a:pt x="245680" y="1874802"/>
                    <a:pt x="208530" y="1883573"/>
                    <a:pt x="170864" y="1891829"/>
                  </a:cubicBezTo>
                  <a:cubicBezTo>
                    <a:pt x="165704" y="1892861"/>
                    <a:pt x="160544" y="1894409"/>
                    <a:pt x="155900" y="1895441"/>
                  </a:cubicBezTo>
                  <a:cubicBezTo>
                    <a:pt x="127521" y="1900601"/>
                    <a:pt x="113074" y="1893893"/>
                    <a:pt x="100175" y="1868094"/>
                  </a:cubicBezTo>
                  <a:cubicBezTo>
                    <a:pt x="95531" y="1858291"/>
                    <a:pt x="90887" y="1848487"/>
                    <a:pt x="87275" y="1838168"/>
                  </a:cubicBezTo>
                  <a:cubicBezTo>
                    <a:pt x="77988" y="1810821"/>
                    <a:pt x="83147" y="1795341"/>
                    <a:pt x="107915" y="1779862"/>
                  </a:cubicBezTo>
                  <a:cubicBezTo>
                    <a:pt x="143001" y="1757675"/>
                    <a:pt x="178603" y="1735488"/>
                    <a:pt x="213690" y="1713817"/>
                  </a:cubicBezTo>
                  <a:cubicBezTo>
                    <a:pt x="241552" y="1696274"/>
                    <a:pt x="245680" y="1686470"/>
                    <a:pt x="238972" y="1654480"/>
                  </a:cubicBezTo>
                  <a:cubicBezTo>
                    <a:pt x="234845" y="1636420"/>
                    <a:pt x="230201" y="1617845"/>
                    <a:pt x="222977" y="1600818"/>
                  </a:cubicBezTo>
                  <a:cubicBezTo>
                    <a:pt x="215753" y="1583791"/>
                    <a:pt x="203370" y="1575535"/>
                    <a:pt x="184279" y="1575019"/>
                  </a:cubicBezTo>
                  <a:cubicBezTo>
                    <a:pt x="142485" y="1574503"/>
                    <a:pt x="101207" y="1572955"/>
                    <a:pt x="59413" y="1571407"/>
                  </a:cubicBezTo>
                  <a:cubicBezTo>
                    <a:pt x="21746" y="1570375"/>
                    <a:pt x="10395" y="1560572"/>
                    <a:pt x="3687" y="1524453"/>
                  </a:cubicBezTo>
                  <a:cubicBezTo>
                    <a:pt x="3171" y="1520841"/>
                    <a:pt x="2139" y="1517230"/>
                    <a:pt x="1623" y="1513618"/>
                  </a:cubicBezTo>
                  <a:cubicBezTo>
                    <a:pt x="-4053" y="1467696"/>
                    <a:pt x="3687" y="1455828"/>
                    <a:pt x="48577" y="1442413"/>
                  </a:cubicBezTo>
                  <a:cubicBezTo>
                    <a:pt x="85727" y="1431061"/>
                    <a:pt x="122877" y="1418678"/>
                    <a:pt x="160544" y="1408358"/>
                  </a:cubicBezTo>
                  <a:cubicBezTo>
                    <a:pt x="181183" y="1402683"/>
                    <a:pt x="192018" y="1390815"/>
                    <a:pt x="194083" y="1370692"/>
                  </a:cubicBezTo>
                  <a:cubicBezTo>
                    <a:pt x="196147" y="1346957"/>
                    <a:pt x="197178" y="1322706"/>
                    <a:pt x="192534" y="1298971"/>
                  </a:cubicBezTo>
                  <a:cubicBezTo>
                    <a:pt x="189954" y="1283492"/>
                    <a:pt x="181183" y="1274204"/>
                    <a:pt x="166220" y="1269560"/>
                  </a:cubicBezTo>
                  <a:cubicBezTo>
                    <a:pt x="126490" y="1257693"/>
                    <a:pt x="86759" y="1245310"/>
                    <a:pt x="47029" y="1232926"/>
                  </a:cubicBezTo>
                  <a:cubicBezTo>
                    <a:pt x="3687" y="1219511"/>
                    <a:pt x="-957" y="1212287"/>
                    <a:pt x="1623" y="1166881"/>
                  </a:cubicBezTo>
                  <a:cubicBezTo>
                    <a:pt x="2139" y="1157593"/>
                    <a:pt x="4203" y="1148306"/>
                    <a:pt x="6267" y="1139534"/>
                  </a:cubicBezTo>
                  <a:cubicBezTo>
                    <a:pt x="12459" y="1116831"/>
                    <a:pt x="25358" y="1106512"/>
                    <a:pt x="49093" y="1105480"/>
                  </a:cubicBezTo>
                  <a:cubicBezTo>
                    <a:pt x="87791" y="1103932"/>
                    <a:pt x="125974" y="1102900"/>
                    <a:pt x="164672" y="1101868"/>
                  </a:cubicBezTo>
                  <a:cubicBezTo>
                    <a:pt x="170348" y="1101868"/>
                    <a:pt x="176023" y="1101352"/>
                    <a:pt x="181699" y="1101352"/>
                  </a:cubicBezTo>
                  <a:cubicBezTo>
                    <a:pt x="207498" y="1102384"/>
                    <a:pt x="220913" y="1087936"/>
                    <a:pt x="227621" y="1065233"/>
                  </a:cubicBezTo>
                  <a:cubicBezTo>
                    <a:pt x="232781" y="1048206"/>
                    <a:pt x="237425" y="1031179"/>
                    <a:pt x="241036" y="1014152"/>
                  </a:cubicBezTo>
                  <a:cubicBezTo>
                    <a:pt x="245680" y="990417"/>
                    <a:pt x="240005" y="979065"/>
                    <a:pt x="219366" y="965650"/>
                  </a:cubicBezTo>
                  <a:cubicBezTo>
                    <a:pt x="184279" y="943463"/>
                    <a:pt x="148676" y="921276"/>
                    <a:pt x="113590" y="899605"/>
                  </a:cubicBezTo>
                  <a:cubicBezTo>
                    <a:pt x="82116" y="879997"/>
                    <a:pt x="77472" y="867614"/>
                    <a:pt x="89855" y="832012"/>
                  </a:cubicBezTo>
                  <a:cubicBezTo>
                    <a:pt x="93467" y="820660"/>
                    <a:pt x="98111" y="809309"/>
                    <a:pt x="104818" y="799505"/>
                  </a:cubicBezTo>
                  <a:cubicBezTo>
                    <a:pt x="115654" y="782994"/>
                    <a:pt x="130617" y="774738"/>
                    <a:pt x="151256" y="779898"/>
                  </a:cubicBezTo>
                  <a:cubicBezTo>
                    <a:pt x="195114" y="790217"/>
                    <a:pt x="239489" y="799505"/>
                    <a:pt x="283347" y="810341"/>
                  </a:cubicBezTo>
                  <a:cubicBezTo>
                    <a:pt x="303469" y="815500"/>
                    <a:pt x="318949" y="810857"/>
                    <a:pt x="331332" y="794345"/>
                  </a:cubicBezTo>
                  <a:cubicBezTo>
                    <a:pt x="344232" y="776802"/>
                    <a:pt x="355584" y="757711"/>
                    <a:pt x="363839" y="737588"/>
                  </a:cubicBezTo>
                  <a:cubicBezTo>
                    <a:pt x="371063" y="719529"/>
                    <a:pt x="368999" y="704049"/>
                    <a:pt x="354551" y="689086"/>
                  </a:cubicBezTo>
                  <a:cubicBezTo>
                    <a:pt x="324625" y="658643"/>
                    <a:pt x="296246" y="627169"/>
                    <a:pt x="266835" y="595694"/>
                  </a:cubicBezTo>
                  <a:cubicBezTo>
                    <a:pt x="244132" y="570927"/>
                    <a:pt x="243100" y="556996"/>
                    <a:pt x="261675" y="529133"/>
                  </a:cubicBezTo>
                  <a:cubicBezTo>
                    <a:pt x="264771" y="525005"/>
                    <a:pt x="267351" y="520361"/>
                    <a:pt x="270447" y="516233"/>
                  </a:cubicBezTo>
                  <a:cubicBezTo>
                    <a:pt x="296762" y="481663"/>
                    <a:pt x="311209" y="478567"/>
                    <a:pt x="349907" y="498690"/>
                  </a:cubicBezTo>
                  <a:cubicBezTo>
                    <a:pt x="386026" y="517781"/>
                    <a:pt x="422144" y="536357"/>
                    <a:pt x="457231" y="555964"/>
                  </a:cubicBezTo>
                  <a:cubicBezTo>
                    <a:pt x="475806" y="566283"/>
                    <a:pt x="492318" y="564219"/>
                    <a:pt x="507797" y="551320"/>
                  </a:cubicBezTo>
                  <a:cubicBezTo>
                    <a:pt x="523276" y="538421"/>
                    <a:pt x="537723" y="523973"/>
                    <a:pt x="551139" y="508494"/>
                  </a:cubicBezTo>
                  <a:cubicBezTo>
                    <a:pt x="564555" y="492499"/>
                    <a:pt x="567650" y="476503"/>
                    <a:pt x="556815" y="456896"/>
                  </a:cubicBezTo>
                  <a:cubicBezTo>
                    <a:pt x="535143" y="418198"/>
                    <a:pt x="515020" y="378983"/>
                    <a:pt x="494381" y="339769"/>
                  </a:cubicBezTo>
                  <a:cubicBezTo>
                    <a:pt x="480966" y="313970"/>
                    <a:pt x="484062" y="300039"/>
                    <a:pt x="505217" y="280432"/>
                  </a:cubicBezTo>
                  <a:cubicBezTo>
                    <a:pt x="515020" y="271144"/>
                    <a:pt x="525856" y="263405"/>
                    <a:pt x="537723" y="256181"/>
                  </a:cubicBezTo>
                  <a:cubicBezTo>
                    <a:pt x="558362" y="244313"/>
                    <a:pt x="572810" y="245861"/>
                    <a:pt x="590353" y="261857"/>
                  </a:cubicBezTo>
                  <a:cubicBezTo>
                    <a:pt x="620280" y="289203"/>
                    <a:pt x="650207" y="317066"/>
                    <a:pt x="679617" y="344929"/>
                  </a:cubicBezTo>
                  <a:cubicBezTo>
                    <a:pt x="710576" y="374340"/>
                    <a:pt x="717284" y="375372"/>
                    <a:pt x="754950" y="355765"/>
                  </a:cubicBezTo>
                  <a:cubicBezTo>
                    <a:pt x="769913" y="348025"/>
                    <a:pt x="783845" y="339769"/>
                    <a:pt x="797260" y="329450"/>
                  </a:cubicBezTo>
                  <a:cubicBezTo>
                    <a:pt x="811707" y="317582"/>
                    <a:pt x="816351" y="303651"/>
                    <a:pt x="811707" y="285076"/>
                  </a:cubicBezTo>
                  <a:cubicBezTo>
                    <a:pt x="800872" y="242249"/>
                    <a:pt x="791585" y="198907"/>
                    <a:pt x="781781" y="156081"/>
                  </a:cubicBezTo>
                  <a:cubicBezTo>
                    <a:pt x="775589" y="128218"/>
                    <a:pt x="782297" y="114287"/>
                    <a:pt x="807064" y="100872"/>
                  </a:cubicBezTo>
                  <a:cubicBezTo>
                    <a:pt x="818415" y="95196"/>
                    <a:pt x="829766" y="90552"/>
                    <a:pt x="841634" y="86424"/>
                  </a:cubicBezTo>
                  <a:cubicBezTo>
                    <a:pt x="866917" y="78685"/>
                    <a:pt x="881364" y="83328"/>
                    <a:pt x="896328" y="106031"/>
                  </a:cubicBezTo>
                  <a:cubicBezTo>
                    <a:pt x="920062" y="142666"/>
                    <a:pt x="943798" y="179300"/>
                    <a:pt x="965469" y="217483"/>
                  </a:cubicBezTo>
                  <a:cubicBezTo>
                    <a:pt x="976820" y="237090"/>
                    <a:pt x="992299" y="243797"/>
                    <a:pt x="1013455" y="240702"/>
                  </a:cubicBezTo>
                  <a:cubicBezTo>
                    <a:pt x="1035641" y="237090"/>
                    <a:pt x="1057313" y="231414"/>
                    <a:pt x="1077952" y="222642"/>
                  </a:cubicBezTo>
                  <a:cubicBezTo>
                    <a:pt x="1092915" y="215935"/>
                    <a:pt x="1101171" y="205615"/>
                    <a:pt x="1101687" y="188072"/>
                  </a:cubicBezTo>
                  <a:cubicBezTo>
                    <a:pt x="1102719" y="143182"/>
                    <a:pt x="1105298" y="98808"/>
                    <a:pt x="1106847" y="53918"/>
                  </a:cubicBezTo>
                  <a:cubicBezTo>
                    <a:pt x="1107878" y="25023"/>
                    <a:pt x="1117166" y="12640"/>
                    <a:pt x="1145029" y="4900"/>
                  </a:cubicBezTo>
                  <a:cubicBezTo>
                    <a:pt x="1149672" y="3868"/>
                    <a:pt x="1154316" y="2320"/>
                    <a:pt x="1158960" y="1804"/>
                  </a:cubicBezTo>
                  <a:cubicBezTo>
                    <a:pt x="1210042" y="-3872"/>
                    <a:pt x="1222426" y="1804"/>
                    <a:pt x="1235841" y="48758"/>
                  </a:cubicBezTo>
                  <a:cubicBezTo>
                    <a:pt x="1246676" y="86940"/>
                    <a:pt x="1259576" y="124091"/>
                    <a:pt x="1269895" y="162273"/>
                  </a:cubicBezTo>
                  <a:cubicBezTo>
                    <a:pt x="1275055" y="180332"/>
                    <a:pt x="1285890" y="190136"/>
                    <a:pt x="1303434" y="192716"/>
                  </a:cubicBezTo>
                  <a:cubicBezTo>
                    <a:pt x="1327685" y="195812"/>
                    <a:pt x="1352452" y="195812"/>
                    <a:pt x="1376702" y="192716"/>
                  </a:cubicBezTo>
                  <a:cubicBezTo>
                    <a:pt x="1393730" y="190652"/>
                    <a:pt x="1404049" y="180332"/>
                    <a:pt x="1409209" y="163305"/>
                  </a:cubicBezTo>
                  <a:cubicBezTo>
                    <a:pt x="1421593" y="121511"/>
                    <a:pt x="1434492" y="79717"/>
                    <a:pt x="1447392" y="37922"/>
                  </a:cubicBezTo>
                  <a:cubicBezTo>
                    <a:pt x="1457195" y="6964"/>
                    <a:pt x="1466998" y="-260"/>
                    <a:pt x="1499505" y="256"/>
                  </a:cubicBezTo>
                  <a:cubicBezTo>
                    <a:pt x="1504149" y="256"/>
                    <a:pt x="1508793" y="256"/>
                    <a:pt x="1513436" y="772"/>
                  </a:cubicBezTo>
                  <a:cubicBezTo>
                    <a:pt x="1559358" y="5416"/>
                    <a:pt x="1572258" y="19347"/>
                    <a:pt x="1573290" y="65269"/>
                  </a:cubicBezTo>
                  <a:cubicBezTo>
                    <a:pt x="1574322" y="105515"/>
                    <a:pt x="1575870" y="145246"/>
                    <a:pt x="1576902" y="185492"/>
                  </a:cubicBezTo>
                  <a:cubicBezTo>
                    <a:pt x="1577418" y="201487"/>
                    <a:pt x="1583093" y="213871"/>
                    <a:pt x="1598057" y="220578"/>
                  </a:cubicBezTo>
                  <a:cubicBezTo>
                    <a:pt x="1622308" y="231414"/>
                    <a:pt x="1647590" y="238638"/>
                    <a:pt x="1674422" y="240702"/>
                  </a:cubicBezTo>
                  <a:cubicBezTo>
                    <a:pt x="1690933" y="241733"/>
                    <a:pt x="1702285" y="235026"/>
                    <a:pt x="1710540" y="221610"/>
                  </a:cubicBezTo>
                  <a:cubicBezTo>
                    <a:pt x="1733243" y="184976"/>
                    <a:pt x="1756462" y="148342"/>
                    <a:pt x="1779165" y="111707"/>
                  </a:cubicBezTo>
                  <a:cubicBezTo>
                    <a:pt x="1798772" y="80749"/>
                    <a:pt x="1810640" y="76621"/>
                    <a:pt x="1845726" y="88488"/>
                  </a:cubicBezTo>
                  <a:cubicBezTo>
                    <a:pt x="1849854" y="90036"/>
                    <a:pt x="1853466" y="91068"/>
                    <a:pt x="1857594" y="92616"/>
                  </a:cubicBezTo>
                  <a:cubicBezTo>
                    <a:pt x="1898356" y="110159"/>
                    <a:pt x="1905063" y="123059"/>
                    <a:pt x="1895260" y="166401"/>
                  </a:cubicBezTo>
                  <a:cubicBezTo>
                    <a:pt x="1886488" y="205099"/>
                    <a:pt x="1877717" y="243281"/>
                    <a:pt x="1868429" y="281980"/>
                  </a:cubicBezTo>
                  <a:cubicBezTo>
                    <a:pt x="1863269" y="303135"/>
                    <a:pt x="1868429" y="319646"/>
                    <a:pt x="1887004" y="332030"/>
                  </a:cubicBezTo>
                  <a:cubicBezTo>
                    <a:pt x="1906096" y="344929"/>
                    <a:pt x="1925187" y="356796"/>
                    <a:pt x="1946857" y="365052"/>
                  </a:cubicBezTo>
                  <a:cubicBezTo>
                    <a:pt x="1962337" y="370728"/>
                    <a:pt x="1974720" y="367116"/>
                    <a:pt x="1986588" y="355765"/>
                  </a:cubicBezTo>
                  <a:cubicBezTo>
                    <a:pt x="2018062" y="325838"/>
                    <a:pt x="2049537" y="296943"/>
                    <a:pt x="2081528" y="267532"/>
                  </a:cubicBezTo>
                  <a:cubicBezTo>
                    <a:pt x="2107843" y="242765"/>
                    <a:pt x="2122290" y="241733"/>
                    <a:pt x="2151701" y="261857"/>
                  </a:cubicBezTo>
                  <a:cubicBezTo>
                    <a:pt x="2153248" y="262889"/>
                    <a:pt x="2154281" y="263405"/>
                    <a:pt x="2155312" y="264437"/>
                  </a:cubicBezTo>
                  <a:cubicBezTo>
                    <a:pt x="2205363" y="300555"/>
                    <a:pt x="2198139" y="316034"/>
                    <a:pt x="2177500" y="353701"/>
                  </a:cubicBezTo>
                  <a:cubicBezTo>
                    <a:pt x="2158925" y="387755"/>
                    <a:pt x="2141381" y="422842"/>
                    <a:pt x="2122290" y="456896"/>
                  </a:cubicBezTo>
                  <a:cubicBezTo>
                    <a:pt x="2112487" y="474955"/>
                    <a:pt x="2114550" y="490435"/>
                    <a:pt x="2126934" y="505914"/>
                  </a:cubicBezTo>
                  <a:cubicBezTo>
                    <a:pt x="2140865" y="522941"/>
                    <a:pt x="2156345" y="538421"/>
                    <a:pt x="2173372" y="551836"/>
                  </a:cubicBezTo>
                  <a:cubicBezTo>
                    <a:pt x="2187819" y="563187"/>
                    <a:pt x="2202783" y="564735"/>
                    <a:pt x="2219810" y="555964"/>
                  </a:cubicBezTo>
                  <a:cubicBezTo>
                    <a:pt x="2258508" y="534809"/>
                    <a:pt x="2297722" y="514170"/>
                    <a:pt x="2336937" y="494046"/>
                  </a:cubicBezTo>
                  <a:cubicBezTo>
                    <a:pt x="2364799" y="479599"/>
                    <a:pt x="2380795" y="482695"/>
                    <a:pt x="2400917" y="507462"/>
                  </a:cubicBezTo>
                  <a:cubicBezTo>
                    <a:pt x="2408141" y="515717"/>
                    <a:pt x="2414849" y="524489"/>
                    <a:pt x="2420525" y="533777"/>
                  </a:cubicBezTo>
                  <a:cubicBezTo>
                    <a:pt x="2434972" y="556480"/>
                    <a:pt x="2433424" y="571443"/>
                    <a:pt x="2415365" y="591566"/>
                  </a:cubicBezTo>
                  <a:cubicBezTo>
                    <a:pt x="2384406" y="625105"/>
                    <a:pt x="2353448" y="659159"/>
                    <a:pt x="2321973" y="692182"/>
                  </a:cubicBezTo>
                  <a:cubicBezTo>
                    <a:pt x="2310106" y="704565"/>
                    <a:pt x="2307526" y="717981"/>
                    <a:pt x="2313718" y="733460"/>
                  </a:cubicBezTo>
                  <a:cubicBezTo>
                    <a:pt x="2323005" y="755647"/>
                    <a:pt x="2334357" y="776286"/>
                    <a:pt x="2349320" y="795377"/>
                  </a:cubicBezTo>
                  <a:cubicBezTo>
                    <a:pt x="2361187" y="810857"/>
                    <a:pt x="2375635" y="814984"/>
                    <a:pt x="2394726" y="810341"/>
                  </a:cubicBezTo>
                  <a:cubicBezTo>
                    <a:pt x="2438584" y="799505"/>
                    <a:pt x="2482958" y="789701"/>
                    <a:pt x="2526816" y="780414"/>
                  </a:cubicBezTo>
                  <a:cubicBezTo>
                    <a:pt x="2550035" y="775254"/>
                    <a:pt x="2563967" y="781962"/>
                    <a:pt x="2575834" y="803117"/>
                  </a:cubicBezTo>
                  <a:cubicBezTo>
                    <a:pt x="2582026" y="814468"/>
                    <a:pt x="2587186" y="826336"/>
                    <a:pt x="2591313" y="838719"/>
                  </a:cubicBezTo>
                  <a:cubicBezTo>
                    <a:pt x="2600085" y="867098"/>
                    <a:pt x="2595441" y="880514"/>
                    <a:pt x="2570158" y="896509"/>
                  </a:cubicBezTo>
                  <a:cubicBezTo>
                    <a:pt x="2534040" y="919212"/>
                    <a:pt x="2498437" y="942947"/>
                    <a:pt x="2461287" y="964102"/>
                  </a:cubicBezTo>
                  <a:cubicBezTo>
                    <a:pt x="2440132" y="976485"/>
                    <a:pt x="2434456" y="992997"/>
                    <a:pt x="2438068" y="1014668"/>
                  </a:cubicBezTo>
                  <a:cubicBezTo>
                    <a:pt x="2441164" y="1034791"/>
                    <a:pt x="2446840" y="1054398"/>
                    <a:pt x="2454063" y="1073489"/>
                  </a:cubicBezTo>
                  <a:cubicBezTo>
                    <a:pt x="2460771" y="1091032"/>
                    <a:pt x="2472638" y="1100320"/>
                    <a:pt x="2492762" y="1100836"/>
                  </a:cubicBezTo>
                  <a:cubicBezTo>
                    <a:pt x="2538168" y="1101352"/>
                    <a:pt x="2583058" y="1104448"/>
                    <a:pt x="2628464" y="1105996"/>
                  </a:cubicBezTo>
                  <a:cubicBezTo>
                    <a:pt x="2653230" y="1107028"/>
                    <a:pt x="2665614" y="1116831"/>
                    <a:pt x="2672322" y="1140566"/>
                  </a:cubicBezTo>
                  <a:cubicBezTo>
                    <a:pt x="2676449" y="1153982"/>
                    <a:pt x="2677998" y="1167913"/>
                    <a:pt x="2677998" y="1182360"/>
                  </a:cubicBezTo>
                  <a:cubicBezTo>
                    <a:pt x="2677998" y="1210223"/>
                    <a:pt x="2670258" y="1221575"/>
                    <a:pt x="2644459" y="1229830"/>
                  </a:cubicBezTo>
                  <a:cubicBezTo>
                    <a:pt x="2603697" y="1242730"/>
                    <a:pt x="2562934" y="1255113"/>
                    <a:pt x="2522172" y="1267497"/>
                  </a:cubicBezTo>
                  <a:cubicBezTo>
                    <a:pt x="2492762" y="1276268"/>
                    <a:pt x="2485022" y="1285556"/>
                    <a:pt x="2483990" y="1315998"/>
                  </a:cubicBezTo>
                  <a:cubicBezTo>
                    <a:pt x="2483474" y="1337153"/>
                    <a:pt x="2481926" y="1358824"/>
                    <a:pt x="2486570" y="1379980"/>
                  </a:cubicBezTo>
                  <a:cubicBezTo>
                    <a:pt x="2489666" y="1394427"/>
                    <a:pt x="2498437" y="1403199"/>
                    <a:pt x="2512885" y="1407842"/>
                  </a:cubicBezTo>
                  <a:cubicBezTo>
                    <a:pt x="2555711" y="1420742"/>
                    <a:pt x="2598537" y="1433641"/>
                    <a:pt x="2641363" y="1447057"/>
                  </a:cubicBezTo>
                  <a:cubicBezTo>
                    <a:pt x="2671290" y="1456344"/>
                    <a:pt x="2678514" y="1466664"/>
                    <a:pt x="2677998" y="1498138"/>
                  </a:cubicBezTo>
                  <a:cubicBezTo>
                    <a:pt x="2677998" y="1501234"/>
                    <a:pt x="2677998" y="1504330"/>
                    <a:pt x="2677998" y="1507426"/>
                  </a:cubicBezTo>
                  <a:cubicBezTo>
                    <a:pt x="2675934" y="1555928"/>
                    <a:pt x="2660454" y="1571407"/>
                    <a:pt x="2611952" y="1572955"/>
                  </a:cubicBezTo>
                  <a:cubicBezTo>
                    <a:pt x="2571190" y="1573987"/>
                    <a:pt x="2530944" y="1576051"/>
                    <a:pt x="2490182" y="1576567"/>
                  </a:cubicBezTo>
                  <a:cubicBezTo>
                    <a:pt x="2474702" y="1577083"/>
                    <a:pt x="2463867" y="1583791"/>
                    <a:pt x="2457675" y="1596690"/>
                  </a:cubicBezTo>
                  <a:cubicBezTo>
                    <a:pt x="2446324" y="1620941"/>
                    <a:pt x="2439100" y="1646224"/>
                    <a:pt x="2437036" y="1673055"/>
                  </a:cubicBezTo>
                  <a:cubicBezTo>
                    <a:pt x="2435488" y="1690082"/>
                    <a:pt x="2442712" y="1701434"/>
                    <a:pt x="2457159" y="1710205"/>
                  </a:cubicBezTo>
                  <a:cubicBezTo>
                    <a:pt x="2493278" y="1732392"/>
                    <a:pt x="2528880" y="1754579"/>
                    <a:pt x="2564483" y="1777282"/>
                  </a:cubicBezTo>
                  <a:cubicBezTo>
                    <a:pt x="2596989" y="1797405"/>
                    <a:pt x="2601117" y="1809789"/>
                    <a:pt x="2588733" y="1845907"/>
                  </a:cubicBezTo>
                  <a:cubicBezTo>
                    <a:pt x="2584606" y="1858291"/>
                    <a:pt x="2578930" y="1870158"/>
                    <a:pt x="2571706" y="1880994"/>
                  </a:cubicBezTo>
                  <a:cubicBezTo>
                    <a:pt x="2564998" y="1890797"/>
                    <a:pt x="2554163" y="1897505"/>
                    <a:pt x="2538684" y="1897505"/>
                  </a:cubicBezTo>
                  <a:close/>
                  <a:moveTo>
                    <a:pt x="1338521" y="2312867"/>
                  </a:moveTo>
                  <a:cubicBezTo>
                    <a:pt x="1869461" y="2314931"/>
                    <a:pt x="2317329" y="1887701"/>
                    <a:pt x="2316814" y="1335605"/>
                  </a:cubicBezTo>
                  <a:cubicBezTo>
                    <a:pt x="2316298" y="792797"/>
                    <a:pt x="1880813" y="359892"/>
                    <a:pt x="1340068" y="359376"/>
                  </a:cubicBezTo>
                  <a:cubicBezTo>
                    <a:pt x="796228" y="358860"/>
                    <a:pt x="363839" y="794861"/>
                    <a:pt x="361775" y="1331994"/>
                  </a:cubicBezTo>
                  <a:cubicBezTo>
                    <a:pt x="359711" y="1882026"/>
                    <a:pt x="806032" y="2314415"/>
                    <a:pt x="1338521" y="2312867"/>
                  </a:cubicBezTo>
                  <a:close/>
                </a:path>
              </a:pathLst>
            </a:custGeom>
            <a:solidFill>
              <a:schemeClr val="accent2"/>
            </a:solidFill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E379A214-90DD-D688-350C-7B5ACA49047B}"/>
              </a:ext>
            </a:extLst>
          </p:cNvPr>
          <p:cNvSpPr/>
          <p:nvPr/>
        </p:nvSpPr>
        <p:spPr>
          <a:xfrm rot="17351654">
            <a:off x="2367560" y="4773754"/>
            <a:ext cx="428234" cy="1045153"/>
          </a:xfrm>
          <a:custGeom>
            <a:avLst/>
            <a:gdLst>
              <a:gd name="connsiteX0" fmla="*/ 0 w 428234"/>
              <a:gd name="connsiteY0" fmla="*/ 181070 h 1045153"/>
              <a:gd name="connsiteX1" fmla="*/ 105021 w 428234"/>
              <a:gd name="connsiteY1" fmla="*/ 0 h 1045153"/>
              <a:gd name="connsiteX2" fmla="*/ 210041 w 428234"/>
              <a:gd name="connsiteY2" fmla="*/ 181070 h 1045153"/>
              <a:gd name="connsiteX3" fmla="*/ 126242 w 428234"/>
              <a:gd name="connsiteY3" fmla="*/ 181070 h 1045153"/>
              <a:gd name="connsiteX4" fmla="*/ 132696 w 428234"/>
              <a:gd name="connsiteY4" fmla="*/ 243601 h 1045153"/>
              <a:gd name="connsiteX5" fmla="*/ 428234 w 428234"/>
              <a:gd name="connsiteY5" fmla="*/ 1011958 h 1045153"/>
              <a:gd name="connsiteX6" fmla="*/ 379544 w 428234"/>
              <a:gd name="connsiteY6" fmla="*/ 1045153 h 1045153"/>
              <a:gd name="connsiteX7" fmla="*/ 74311 w 428234"/>
              <a:gd name="connsiteY7" fmla="*/ 251592 h 1045153"/>
              <a:gd name="connsiteX8" fmla="*/ 67033 w 428234"/>
              <a:gd name="connsiteY8" fmla="*/ 181070 h 1045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28234" h="1045153">
                <a:moveTo>
                  <a:pt x="0" y="181070"/>
                </a:moveTo>
                <a:lnTo>
                  <a:pt x="105021" y="0"/>
                </a:lnTo>
                <a:lnTo>
                  <a:pt x="210041" y="181070"/>
                </a:lnTo>
                <a:lnTo>
                  <a:pt x="126242" y="181070"/>
                </a:lnTo>
                <a:lnTo>
                  <a:pt x="132696" y="243601"/>
                </a:lnTo>
                <a:cubicBezTo>
                  <a:pt x="170332" y="518604"/>
                  <a:pt x="271275" y="781724"/>
                  <a:pt x="428234" y="1011958"/>
                </a:cubicBezTo>
                <a:lnTo>
                  <a:pt x="379544" y="1045153"/>
                </a:lnTo>
                <a:cubicBezTo>
                  <a:pt x="217436" y="807367"/>
                  <a:pt x="113182" y="535616"/>
                  <a:pt x="74311" y="251592"/>
                </a:cubicBezTo>
                <a:lnTo>
                  <a:pt x="67033" y="18107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21E0E8B6-0A0D-952E-1EDD-8F904D962D8C}"/>
              </a:ext>
            </a:extLst>
          </p:cNvPr>
          <p:cNvGrpSpPr/>
          <p:nvPr/>
        </p:nvGrpSpPr>
        <p:grpSpPr>
          <a:xfrm>
            <a:off x="661849" y="1581871"/>
            <a:ext cx="3924909" cy="3743617"/>
            <a:chOff x="661849" y="2036077"/>
            <a:chExt cx="3924909" cy="3743617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03A11701-4F26-DE58-F154-22E044F27AF9}"/>
                </a:ext>
              </a:extLst>
            </p:cNvPr>
            <p:cNvSpPr/>
            <p:nvPr/>
          </p:nvSpPr>
          <p:spPr>
            <a:xfrm rot="5400000">
              <a:off x="1916500" y="1727617"/>
              <a:ext cx="428234" cy="1045153"/>
            </a:xfrm>
            <a:custGeom>
              <a:avLst/>
              <a:gdLst>
                <a:gd name="connsiteX0" fmla="*/ 0 w 428234"/>
                <a:gd name="connsiteY0" fmla="*/ 181070 h 1045153"/>
                <a:gd name="connsiteX1" fmla="*/ 105021 w 428234"/>
                <a:gd name="connsiteY1" fmla="*/ 0 h 1045153"/>
                <a:gd name="connsiteX2" fmla="*/ 210041 w 428234"/>
                <a:gd name="connsiteY2" fmla="*/ 181070 h 1045153"/>
                <a:gd name="connsiteX3" fmla="*/ 126242 w 428234"/>
                <a:gd name="connsiteY3" fmla="*/ 181070 h 1045153"/>
                <a:gd name="connsiteX4" fmla="*/ 132696 w 428234"/>
                <a:gd name="connsiteY4" fmla="*/ 243601 h 1045153"/>
                <a:gd name="connsiteX5" fmla="*/ 428234 w 428234"/>
                <a:gd name="connsiteY5" fmla="*/ 1011958 h 1045153"/>
                <a:gd name="connsiteX6" fmla="*/ 379544 w 428234"/>
                <a:gd name="connsiteY6" fmla="*/ 1045153 h 1045153"/>
                <a:gd name="connsiteX7" fmla="*/ 74311 w 428234"/>
                <a:gd name="connsiteY7" fmla="*/ 251592 h 1045153"/>
                <a:gd name="connsiteX8" fmla="*/ 67033 w 428234"/>
                <a:gd name="connsiteY8" fmla="*/ 181070 h 1045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8234" h="1045153">
                  <a:moveTo>
                    <a:pt x="0" y="181070"/>
                  </a:moveTo>
                  <a:lnTo>
                    <a:pt x="105021" y="0"/>
                  </a:lnTo>
                  <a:lnTo>
                    <a:pt x="210041" y="181070"/>
                  </a:lnTo>
                  <a:lnTo>
                    <a:pt x="126242" y="181070"/>
                  </a:lnTo>
                  <a:lnTo>
                    <a:pt x="132696" y="243601"/>
                  </a:lnTo>
                  <a:cubicBezTo>
                    <a:pt x="170332" y="518604"/>
                    <a:pt x="271275" y="781724"/>
                    <a:pt x="428234" y="1011958"/>
                  </a:cubicBezTo>
                  <a:lnTo>
                    <a:pt x="379544" y="1045153"/>
                  </a:lnTo>
                  <a:cubicBezTo>
                    <a:pt x="217436" y="807367"/>
                    <a:pt x="113182" y="535616"/>
                    <a:pt x="74311" y="251592"/>
                  </a:cubicBezTo>
                  <a:lnTo>
                    <a:pt x="67033" y="18107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A9C423AC-667D-5C18-35CC-0782DF2CCEC2}"/>
                </a:ext>
              </a:extLst>
            </p:cNvPr>
            <p:cNvSpPr/>
            <p:nvPr/>
          </p:nvSpPr>
          <p:spPr>
            <a:xfrm rot="7956445">
              <a:off x="3190336" y="1806627"/>
              <a:ext cx="428234" cy="1045153"/>
            </a:xfrm>
            <a:custGeom>
              <a:avLst/>
              <a:gdLst>
                <a:gd name="connsiteX0" fmla="*/ 0 w 428234"/>
                <a:gd name="connsiteY0" fmla="*/ 181070 h 1045153"/>
                <a:gd name="connsiteX1" fmla="*/ 105021 w 428234"/>
                <a:gd name="connsiteY1" fmla="*/ 0 h 1045153"/>
                <a:gd name="connsiteX2" fmla="*/ 210041 w 428234"/>
                <a:gd name="connsiteY2" fmla="*/ 181070 h 1045153"/>
                <a:gd name="connsiteX3" fmla="*/ 126242 w 428234"/>
                <a:gd name="connsiteY3" fmla="*/ 181070 h 1045153"/>
                <a:gd name="connsiteX4" fmla="*/ 132696 w 428234"/>
                <a:gd name="connsiteY4" fmla="*/ 243601 h 1045153"/>
                <a:gd name="connsiteX5" fmla="*/ 428234 w 428234"/>
                <a:gd name="connsiteY5" fmla="*/ 1011958 h 1045153"/>
                <a:gd name="connsiteX6" fmla="*/ 379544 w 428234"/>
                <a:gd name="connsiteY6" fmla="*/ 1045153 h 1045153"/>
                <a:gd name="connsiteX7" fmla="*/ 74311 w 428234"/>
                <a:gd name="connsiteY7" fmla="*/ 251592 h 1045153"/>
                <a:gd name="connsiteX8" fmla="*/ 67033 w 428234"/>
                <a:gd name="connsiteY8" fmla="*/ 181070 h 1045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8234" h="1045153">
                  <a:moveTo>
                    <a:pt x="0" y="181070"/>
                  </a:moveTo>
                  <a:lnTo>
                    <a:pt x="105021" y="0"/>
                  </a:lnTo>
                  <a:lnTo>
                    <a:pt x="210041" y="181070"/>
                  </a:lnTo>
                  <a:lnTo>
                    <a:pt x="126242" y="181070"/>
                  </a:lnTo>
                  <a:lnTo>
                    <a:pt x="132696" y="243601"/>
                  </a:lnTo>
                  <a:cubicBezTo>
                    <a:pt x="170332" y="518604"/>
                    <a:pt x="271275" y="781724"/>
                    <a:pt x="428234" y="1011958"/>
                  </a:cubicBezTo>
                  <a:lnTo>
                    <a:pt x="379544" y="1045153"/>
                  </a:lnTo>
                  <a:cubicBezTo>
                    <a:pt x="217436" y="807367"/>
                    <a:pt x="113182" y="535616"/>
                    <a:pt x="74311" y="251592"/>
                  </a:cubicBezTo>
                  <a:lnTo>
                    <a:pt x="67033" y="18107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08317305-C46C-AA0E-34D8-2BB725973DA1}"/>
                </a:ext>
              </a:extLst>
            </p:cNvPr>
            <p:cNvSpPr/>
            <p:nvPr/>
          </p:nvSpPr>
          <p:spPr>
            <a:xfrm rot="10333252">
              <a:off x="4052300" y="2679658"/>
              <a:ext cx="428234" cy="1045153"/>
            </a:xfrm>
            <a:custGeom>
              <a:avLst/>
              <a:gdLst>
                <a:gd name="connsiteX0" fmla="*/ 0 w 428234"/>
                <a:gd name="connsiteY0" fmla="*/ 181070 h 1045153"/>
                <a:gd name="connsiteX1" fmla="*/ 105021 w 428234"/>
                <a:gd name="connsiteY1" fmla="*/ 0 h 1045153"/>
                <a:gd name="connsiteX2" fmla="*/ 210041 w 428234"/>
                <a:gd name="connsiteY2" fmla="*/ 181070 h 1045153"/>
                <a:gd name="connsiteX3" fmla="*/ 126242 w 428234"/>
                <a:gd name="connsiteY3" fmla="*/ 181070 h 1045153"/>
                <a:gd name="connsiteX4" fmla="*/ 132696 w 428234"/>
                <a:gd name="connsiteY4" fmla="*/ 243601 h 1045153"/>
                <a:gd name="connsiteX5" fmla="*/ 428234 w 428234"/>
                <a:gd name="connsiteY5" fmla="*/ 1011958 h 1045153"/>
                <a:gd name="connsiteX6" fmla="*/ 379544 w 428234"/>
                <a:gd name="connsiteY6" fmla="*/ 1045153 h 1045153"/>
                <a:gd name="connsiteX7" fmla="*/ 74311 w 428234"/>
                <a:gd name="connsiteY7" fmla="*/ 251592 h 1045153"/>
                <a:gd name="connsiteX8" fmla="*/ 67033 w 428234"/>
                <a:gd name="connsiteY8" fmla="*/ 181070 h 1045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8234" h="1045153">
                  <a:moveTo>
                    <a:pt x="0" y="181070"/>
                  </a:moveTo>
                  <a:lnTo>
                    <a:pt x="105021" y="0"/>
                  </a:lnTo>
                  <a:lnTo>
                    <a:pt x="210041" y="181070"/>
                  </a:lnTo>
                  <a:lnTo>
                    <a:pt x="126242" y="181070"/>
                  </a:lnTo>
                  <a:lnTo>
                    <a:pt x="132696" y="243601"/>
                  </a:lnTo>
                  <a:cubicBezTo>
                    <a:pt x="170332" y="518604"/>
                    <a:pt x="271275" y="781724"/>
                    <a:pt x="428234" y="1011958"/>
                  </a:cubicBezTo>
                  <a:lnTo>
                    <a:pt x="379544" y="1045153"/>
                  </a:lnTo>
                  <a:cubicBezTo>
                    <a:pt x="217436" y="807367"/>
                    <a:pt x="113182" y="535616"/>
                    <a:pt x="74311" y="251592"/>
                  </a:cubicBezTo>
                  <a:lnTo>
                    <a:pt x="67033" y="18107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5A2BBBD4-D81A-1935-7479-E159EC6CE030}"/>
                </a:ext>
              </a:extLst>
            </p:cNvPr>
            <p:cNvSpPr/>
            <p:nvPr/>
          </p:nvSpPr>
          <p:spPr>
            <a:xfrm rot="12756745">
              <a:off x="4158524" y="3918007"/>
              <a:ext cx="428234" cy="1045153"/>
            </a:xfrm>
            <a:custGeom>
              <a:avLst/>
              <a:gdLst>
                <a:gd name="connsiteX0" fmla="*/ 0 w 428234"/>
                <a:gd name="connsiteY0" fmla="*/ 181070 h 1045153"/>
                <a:gd name="connsiteX1" fmla="*/ 105021 w 428234"/>
                <a:gd name="connsiteY1" fmla="*/ 0 h 1045153"/>
                <a:gd name="connsiteX2" fmla="*/ 210041 w 428234"/>
                <a:gd name="connsiteY2" fmla="*/ 181070 h 1045153"/>
                <a:gd name="connsiteX3" fmla="*/ 126242 w 428234"/>
                <a:gd name="connsiteY3" fmla="*/ 181070 h 1045153"/>
                <a:gd name="connsiteX4" fmla="*/ 132696 w 428234"/>
                <a:gd name="connsiteY4" fmla="*/ 243601 h 1045153"/>
                <a:gd name="connsiteX5" fmla="*/ 428234 w 428234"/>
                <a:gd name="connsiteY5" fmla="*/ 1011958 h 1045153"/>
                <a:gd name="connsiteX6" fmla="*/ 379544 w 428234"/>
                <a:gd name="connsiteY6" fmla="*/ 1045153 h 1045153"/>
                <a:gd name="connsiteX7" fmla="*/ 74311 w 428234"/>
                <a:gd name="connsiteY7" fmla="*/ 251592 h 1045153"/>
                <a:gd name="connsiteX8" fmla="*/ 67033 w 428234"/>
                <a:gd name="connsiteY8" fmla="*/ 181070 h 1045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8234" h="1045153">
                  <a:moveTo>
                    <a:pt x="0" y="181070"/>
                  </a:moveTo>
                  <a:lnTo>
                    <a:pt x="105021" y="0"/>
                  </a:lnTo>
                  <a:lnTo>
                    <a:pt x="210041" y="181070"/>
                  </a:lnTo>
                  <a:lnTo>
                    <a:pt x="126242" y="181070"/>
                  </a:lnTo>
                  <a:lnTo>
                    <a:pt x="132696" y="243601"/>
                  </a:lnTo>
                  <a:cubicBezTo>
                    <a:pt x="170332" y="518604"/>
                    <a:pt x="271275" y="781724"/>
                    <a:pt x="428234" y="1011958"/>
                  </a:cubicBezTo>
                  <a:lnTo>
                    <a:pt x="379544" y="1045153"/>
                  </a:lnTo>
                  <a:cubicBezTo>
                    <a:pt x="217436" y="807367"/>
                    <a:pt x="113182" y="535616"/>
                    <a:pt x="74311" y="251592"/>
                  </a:cubicBezTo>
                  <a:lnTo>
                    <a:pt x="67033" y="18107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9A3AA9B4-71AD-FDDE-0E0D-49222744D45E}"/>
                </a:ext>
              </a:extLst>
            </p:cNvPr>
            <p:cNvSpPr/>
            <p:nvPr/>
          </p:nvSpPr>
          <p:spPr>
            <a:xfrm rot="19908099">
              <a:off x="1190513" y="4734541"/>
              <a:ext cx="428234" cy="1045153"/>
            </a:xfrm>
            <a:custGeom>
              <a:avLst/>
              <a:gdLst>
                <a:gd name="connsiteX0" fmla="*/ 0 w 428234"/>
                <a:gd name="connsiteY0" fmla="*/ 181070 h 1045153"/>
                <a:gd name="connsiteX1" fmla="*/ 105021 w 428234"/>
                <a:gd name="connsiteY1" fmla="*/ 0 h 1045153"/>
                <a:gd name="connsiteX2" fmla="*/ 210041 w 428234"/>
                <a:gd name="connsiteY2" fmla="*/ 181070 h 1045153"/>
                <a:gd name="connsiteX3" fmla="*/ 126242 w 428234"/>
                <a:gd name="connsiteY3" fmla="*/ 181070 h 1045153"/>
                <a:gd name="connsiteX4" fmla="*/ 132696 w 428234"/>
                <a:gd name="connsiteY4" fmla="*/ 243601 h 1045153"/>
                <a:gd name="connsiteX5" fmla="*/ 428234 w 428234"/>
                <a:gd name="connsiteY5" fmla="*/ 1011958 h 1045153"/>
                <a:gd name="connsiteX6" fmla="*/ 379544 w 428234"/>
                <a:gd name="connsiteY6" fmla="*/ 1045153 h 1045153"/>
                <a:gd name="connsiteX7" fmla="*/ 74311 w 428234"/>
                <a:gd name="connsiteY7" fmla="*/ 251592 h 1045153"/>
                <a:gd name="connsiteX8" fmla="*/ 67033 w 428234"/>
                <a:gd name="connsiteY8" fmla="*/ 181070 h 1045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8234" h="1045153">
                  <a:moveTo>
                    <a:pt x="0" y="181070"/>
                  </a:moveTo>
                  <a:lnTo>
                    <a:pt x="105021" y="0"/>
                  </a:lnTo>
                  <a:lnTo>
                    <a:pt x="210041" y="181070"/>
                  </a:lnTo>
                  <a:lnTo>
                    <a:pt x="126242" y="181070"/>
                  </a:lnTo>
                  <a:lnTo>
                    <a:pt x="132696" y="243601"/>
                  </a:lnTo>
                  <a:cubicBezTo>
                    <a:pt x="170332" y="518604"/>
                    <a:pt x="271275" y="781724"/>
                    <a:pt x="428234" y="1011958"/>
                  </a:cubicBezTo>
                  <a:lnTo>
                    <a:pt x="379544" y="1045153"/>
                  </a:lnTo>
                  <a:cubicBezTo>
                    <a:pt x="217436" y="807367"/>
                    <a:pt x="113182" y="535616"/>
                    <a:pt x="74311" y="251592"/>
                  </a:cubicBezTo>
                  <a:lnTo>
                    <a:pt x="67033" y="18107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47A21E68-8C75-0A3F-C3A2-44220A558006}"/>
                </a:ext>
              </a:extLst>
            </p:cNvPr>
            <p:cNvSpPr/>
            <p:nvPr/>
          </p:nvSpPr>
          <p:spPr>
            <a:xfrm rot="684906">
              <a:off x="663494" y="3626653"/>
              <a:ext cx="428234" cy="1045153"/>
            </a:xfrm>
            <a:custGeom>
              <a:avLst/>
              <a:gdLst>
                <a:gd name="connsiteX0" fmla="*/ 0 w 428234"/>
                <a:gd name="connsiteY0" fmla="*/ 181070 h 1045153"/>
                <a:gd name="connsiteX1" fmla="*/ 105021 w 428234"/>
                <a:gd name="connsiteY1" fmla="*/ 0 h 1045153"/>
                <a:gd name="connsiteX2" fmla="*/ 210041 w 428234"/>
                <a:gd name="connsiteY2" fmla="*/ 181070 h 1045153"/>
                <a:gd name="connsiteX3" fmla="*/ 126242 w 428234"/>
                <a:gd name="connsiteY3" fmla="*/ 181070 h 1045153"/>
                <a:gd name="connsiteX4" fmla="*/ 132696 w 428234"/>
                <a:gd name="connsiteY4" fmla="*/ 243601 h 1045153"/>
                <a:gd name="connsiteX5" fmla="*/ 428234 w 428234"/>
                <a:gd name="connsiteY5" fmla="*/ 1011958 h 1045153"/>
                <a:gd name="connsiteX6" fmla="*/ 379544 w 428234"/>
                <a:gd name="connsiteY6" fmla="*/ 1045153 h 1045153"/>
                <a:gd name="connsiteX7" fmla="*/ 74311 w 428234"/>
                <a:gd name="connsiteY7" fmla="*/ 251592 h 1045153"/>
                <a:gd name="connsiteX8" fmla="*/ 67033 w 428234"/>
                <a:gd name="connsiteY8" fmla="*/ 181070 h 1045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8234" h="1045153">
                  <a:moveTo>
                    <a:pt x="0" y="181070"/>
                  </a:moveTo>
                  <a:lnTo>
                    <a:pt x="105021" y="0"/>
                  </a:lnTo>
                  <a:lnTo>
                    <a:pt x="210041" y="181070"/>
                  </a:lnTo>
                  <a:lnTo>
                    <a:pt x="126242" y="181070"/>
                  </a:lnTo>
                  <a:lnTo>
                    <a:pt x="132696" y="243601"/>
                  </a:lnTo>
                  <a:cubicBezTo>
                    <a:pt x="170332" y="518604"/>
                    <a:pt x="271275" y="781724"/>
                    <a:pt x="428234" y="1011958"/>
                  </a:cubicBezTo>
                  <a:lnTo>
                    <a:pt x="379544" y="1045153"/>
                  </a:lnTo>
                  <a:cubicBezTo>
                    <a:pt x="217436" y="807367"/>
                    <a:pt x="113182" y="535616"/>
                    <a:pt x="74311" y="251592"/>
                  </a:cubicBezTo>
                  <a:lnTo>
                    <a:pt x="67033" y="18107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27EC55DE-9AA9-086A-7CF3-7B38F5ABA877}"/>
                </a:ext>
              </a:extLst>
            </p:cNvPr>
            <p:cNvSpPr/>
            <p:nvPr/>
          </p:nvSpPr>
          <p:spPr>
            <a:xfrm rot="3108399">
              <a:off x="970309" y="2422221"/>
              <a:ext cx="428234" cy="1045153"/>
            </a:xfrm>
            <a:custGeom>
              <a:avLst/>
              <a:gdLst>
                <a:gd name="connsiteX0" fmla="*/ 0 w 428234"/>
                <a:gd name="connsiteY0" fmla="*/ 181070 h 1045153"/>
                <a:gd name="connsiteX1" fmla="*/ 105021 w 428234"/>
                <a:gd name="connsiteY1" fmla="*/ 0 h 1045153"/>
                <a:gd name="connsiteX2" fmla="*/ 210041 w 428234"/>
                <a:gd name="connsiteY2" fmla="*/ 181070 h 1045153"/>
                <a:gd name="connsiteX3" fmla="*/ 126242 w 428234"/>
                <a:gd name="connsiteY3" fmla="*/ 181070 h 1045153"/>
                <a:gd name="connsiteX4" fmla="*/ 132696 w 428234"/>
                <a:gd name="connsiteY4" fmla="*/ 243601 h 1045153"/>
                <a:gd name="connsiteX5" fmla="*/ 428234 w 428234"/>
                <a:gd name="connsiteY5" fmla="*/ 1011958 h 1045153"/>
                <a:gd name="connsiteX6" fmla="*/ 379544 w 428234"/>
                <a:gd name="connsiteY6" fmla="*/ 1045153 h 1045153"/>
                <a:gd name="connsiteX7" fmla="*/ 74311 w 428234"/>
                <a:gd name="connsiteY7" fmla="*/ 251592 h 1045153"/>
                <a:gd name="connsiteX8" fmla="*/ 67033 w 428234"/>
                <a:gd name="connsiteY8" fmla="*/ 181070 h 1045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8234" h="1045153">
                  <a:moveTo>
                    <a:pt x="0" y="181070"/>
                  </a:moveTo>
                  <a:lnTo>
                    <a:pt x="105021" y="0"/>
                  </a:lnTo>
                  <a:lnTo>
                    <a:pt x="210041" y="181070"/>
                  </a:lnTo>
                  <a:lnTo>
                    <a:pt x="126242" y="181070"/>
                  </a:lnTo>
                  <a:lnTo>
                    <a:pt x="132696" y="243601"/>
                  </a:lnTo>
                  <a:cubicBezTo>
                    <a:pt x="170332" y="518604"/>
                    <a:pt x="271275" y="781724"/>
                    <a:pt x="428234" y="1011958"/>
                  </a:cubicBezTo>
                  <a:lnTo>
                    <a:pt x="379544" y="1045153"/>
                  </a:lnTo>
                  <a:cubicBezTo>
                    <a:pt x="217436" y="807367"/>
                    <a:pt x="113182" y="535616"/>
                    <a:pt x="74311" y="251592"/>
                  </a:cubicBezTo>
                  <a:lnTo>
                    <a:pt x="67033" y="18107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1DDF24A1-E325-94E0-2842-D418A88CB670}"/>
                </a:ext>
              </a:extLst>
            </p:cNvPr>
            <p:cNvSpPr/>
            <p:nvPr/>
          </p:nvSpPr>
          <p:spPr>
            <a:xfrm rot="14990261">
              <a:off x="3487945" y="4889157"/>
              <a:ext cx="428234" cy="1045153"/>
            </a:xfrm>
            <a:custGeom>
              <a:avLst/>
              <a:gdLst>
                <a:gd name="connsiteX0" fmla="*/ 0 w 428234"/>
                <a:gd name="connsiteY0" fmla="*/ 181070 h 1045153"/>
                <a:gd name="connsiteX1" fmla="*/ 105021 w 428234"/>
                <a:gd name="connsiteY1" fmla="*/ 0 h 1045153"/>
                <a:gd name="connsiteX2" fmla="*/ 210041 w 428234"/>
                <a:gd name="connsiteY2" fmla="*/ 181070 h 1045153"/>
                <a:gd name="connsiteX3" fmla="*/ 126242 w 428234"/>
                <a:gd name="connsiteY3" fmla="*/ 181070 h 1045153"/>
                <a:gd name="connsiteX4" fmla="*/ 132696 w 428234"/>
                <a:gd name="connsiteY4" fmla="*/ 243601 h 1045153"/>
                <a:gd name="connsiteX5" fmla="*/ 428234 w 428234"/>
                <a:gd name="connsiteY5" fmla="*/ 1011958 h 1045153"/>
                <a:gd name="connsiteX6" fmla="*/ 379544 w 428234"/>
                <a:gd name="connsiteY6" fmla="*/ 1045153 h 1045153"/>
                <a:gd name="connsiteX7" fmla="*/ 74311 w 428234"/>
                <a:gd name="connsiteY7" fmla="*/ 251592 h 1045153"/>
                <a:gd name="connsiteX8" fmla="*/ 67033 w 428234"/>
                <a:gd name="connsiteY8" fmla="*/ 181070 h 1045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8234" h="1045153">
                  <a:moveTo>
                    <a:pt x="0" y="181070"/>
                  </a:moveTo>
                  <a:lnTo>
                    <a:pt x="105021" y="0"/>
                  </a:lnTo>
                  <a:lnTo>
                    <a:pt x="210041" y="181070"/>
                  </a:lnTo>
                  <a:lnTo>
                    <a:pt x="126242" y="181070"/>
                  </a:lnTo>
                  <a:lnTo>
                    <a:pt x="132696" y="243601"/>
                  </a:lnTo>
                  <a:cubicBezTo>
                    <a:pt x="170332" y="518604"/>
                    <a:pt x="271275" y="781724"/>
                    <a:pt x="428234" y="1011958"/>
                  </a:cubicBezTo>
                  <a:lnTo>
                    <a:pt x="379544" y="1045153"/>
                  </a:lnTo>
                  <a:cubicBezTo>
                    <a:pt x="217436" y="807367"/>
                    <a:pt x="113182" y="535616"/>
                    <a:pt x="74311" y="251592"/>
                  </a:cubicBezTo>
                  <a:lnTo>
                    <a:pt x="67033" y="18107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4" name="Block Arc 33">
            <a:extLst>
              <a:ext uri="{FF2B5EF4-FFF2-40B4-BE49-F238E27FC236}">
                <a16:creationId xmlns:a16="http://schemas.microsoft.com/office/drawing/2014/main" id="{55D133B4-4422-2FE9-C80F-EC3E4B250FCE}"/>
              </a:ext>
            </a:extLst>
          </p:cNvPr>
          <p:cNvSpPr/>
          <p:nvPr/>
        </p:nvSpPr>
        <p:spPr>
          <a:xfrm>
            <a:off x="476412" y="1316789"/>
            <a:ext cx="4353564" cy="4353564"/>
          </a:xfrm>
          <a:prstGeom prst="blockArc">
            <a:avLst>
              <a:gd name="adj1" fmla="val 17815334"/>
              <a:gd name="adj2" fmla="val 3714651"/>
              <a:gd name="adj3" fmla="val 1933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>
                <a:solidFill>
                  <a:schemeClr val="tx1"/>
                </a:solidFill>
              </a:rPr>
              <a:t>ظ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B10D2B80-0709-108A-E4F4-426FBC70CA1D}"/>
              </a:ext>
            </a:extLst>
          </p:cNvPr>
          <p:cNvSpPr/>
          <p:nvPr/>
        </p:nvSpPr>
        <p:spPr>
          <a:xfrm>
            <a:off x="4372640" y="1725895"/>
            <a:ext cx="7143185" cy="534154"/>
          </a:xfrm>
          <a:custGeom>
            <a:avLst/>
            <a:gdLst>
              <a:gd name="connsiteX0" fmla="*/ 0 w 2227153"/>
              <a:gd name="connsiteY0" fmla="*/ 552261 h 552261"/>
              <a:gd name="connsiteX1" fmla="*/ 832919 w 2227153"/>
              <a:gd name="connsiteY1" fmla="*/ 27160 h 552261"/>
              <a:gd name="connsiteX2" fmla="*/ 2227153 w 2227153"/>
              <a:gd name="connsiteY2" fmla="*/ 0 h 552261"/>
              <a:gd name="connsiteX3" fmla="*/ 2227153 w 2227153"/>
              <a:gd name="connsiteY3" fmla="*/ 0 h 552261"/>
              <a:gd name="connsiteX0" fmla="*/ 0 w 2227153"/>
              <a:gd name="connsiteY0" fmla="*/ 552261 h 552261"/>
              <a:gd name="connsiteX1" fmla="*/ 832919 w 2227153"/>
              <a:gd name="connsiteY1" fmla="*/ 27160 h 552261"/>
              <a:gd name="connsiteX2" fmla="*/ 2227153 w 2227153"/>
              <a:gd name="connsiteY2" fmla="*/ 0 h 552261"/>
              <a:gd name="connsiteX3" fmla="*/ 2227153 w 2227153"/>
              <a:gd name="connsiteY3" fmla="*/ 36214 h 552261"/>
              <a:gd name="connsiteX0" fmla="*/ 0 w 2227153"/>
              <a:gd name="connsiteY0" fmla="*/ 552261 h 552261"/>
              <a:gd name="connsiteX1" fmla="*/ 832919 w 2227153"/>
              <a:gd name="connsiteY1" fmla="*/ 27160 h 552261"/>
              <a:gd name="connsiteX2" fmla="*/ 2227153 w 2227153"/>
              <a:gd name="connsiteY2" fmla="*/ 0 h 552261"/>
              <a:gd name="connsiteX0" fmla="*/ 0 w 2227153"/>
              <a:gd name="connsiteY0" fmla="*/ 534154 h 534154"/>
              <a:gd name="connsiteX1" fmla="*/ 832919 w 2227153"/>
              <a:gd name="connsiteY1" fmla="*/ 9053 h 534154"/>
              <a:gd name="connsiteX2" fmla="*/ 2227153 w 2227153"/>
              <a:gd name="connsiteY2" fmla="*/ 0 h 534154"/>
              <a:gd name="connsiteX0" fmla="*/ 0 w 6581870"/>
              <a:gd name="connsiteY0" fmla="*/ 552261 h 552261"/>
              <a:gd name="connsiteX1" fmla="*/ 832919 w 6581870"/>
              <a:gd name="connsiteY1" fmla="*/ 27160 h 552261"/>
              <a:gd name="connsiteX2" fmla="*/ 6581870 w 6581870"/>
              <a:gd name="connsiteY2" fmla="*/ 0 h 552261"/>
              <a:gd name="connsiteX0" fmla="*/ 0 w 6581870"/>
              <a:gd name="connsiteY0" fmla="*/ 534154 h 534154"/>
              <a:gd name="connsiteX1" fmla="*/ 832919 w 6581870"/>
              <a:gd name="connsiteY1" fmla="*/ 9053 h 534154"/>
              <a:gd name="connsiteX2" fmla="*/ 6581870 w 6581870"/>
              <a:gd name="connsiteY2" fmla="*/ 0 h 534154"/>
              <a:gd name="connsiteX0" fmla="*/ 0 w 7143185"/>
              <a:gd name="connsiteY0" fmla="*/ 534154 h 534154"/>
              <a:gd name="connsiteX1" fmla="*/ 832919 w 7143185"/>
              <a:gd name="connsiteY1" fmla="*/ 9053 h 534154"/>
              <a:gd name="connsiteX2" fmla="*/ 7143185 w 7143185"/>
              <a:gd name="connsiteY2" fmla="*/ 0 h 5341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143185" h="534154">
                <a:moveTo>
                  <a:pt x="0" y="534154"/>
                </a:moveTo>
                <a:lnTo>
                  <a:pt x="832919" y="9053"/>
                </a:lnTo>
                <a:lnTo>
                  <a:pt x="7143185" y="0"/>
                </a:lnTo>
              </a:path>
            </a:pathLst>
          </a:cu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407C0E12-72D7-E676-96CF-734B94ADCD21}"/>
              </a:ext>
            </a:extLst>
          </p:cNvPr>
          <p:cNvSpPr/>
          <p:nvPr/>
        </p:nvSpPr>
        <p:spPr>
          <a:xfrm flipV="1">
            <a:off x="4372641" y="1195871"/>
            <a:ext cx="7143185" cy="534154"/>
          </a:xfrm>
          <a:custGeom>
            <a:avLst/>
            <a:gdLst>
              <a:gd name="connsiteX0" fmla="*/ 0 w 2227153"/>
              <a:gd name="connsiteY0" fmla="*/ 552261 h 552261"/>
              <a:gd name="connsiteX1" fmla="*/ 832919 w 2227153"/>
              <a:gd name="connsiteY1" fmla="*/ 27160 h 552261"/>
              <a:gd name="connsiteX2" fmla="*/ 2227153 w 2227153"/>
              <a:gd name="connsiteY2" fmla="*/ 0 h 552261"/>
              <a:gd name="connsiteX3" fmla="*/ 2227153 w 2227153"/>
              <a:gd name="connsiteY3" fmla="*/ 0 h 552261"/>
              <a:gd name="connsiteX0" fmla="*/ 0 w 2227153"/>
              <a:gd name="connsiteY0" fmla="*/ 552261 h 552261"/>
              <a:gd name="connsiteX1" fmla="*/ 832919 w 2227153"/>
              <a:gd name="connsiteY1" fmla="*/ 27160 h 552261"/>
              <a:gd name="connsiteX2" fmla="*/ 2227153 w 2227153"/>
              <a:gd name="connsiteY2" fmla="*/ 0 h 552261"/>
              <a:gd name="connsiteX3" fmla="*/ 2227153 w 2227153"/>
              <a:gd name="connsiteY3" fmla="*/ 36214 h 552261"/>
              <a:gd name="connsiteX0" fmla="*/ 0 w 2227153"/>
              <a:gd name="connsiteY0" fmla="*/ 552261 h 552261"/>
              <a:gd name="connsiteX1" fmla="*/ 832919 w 2227153"/>
              <a:gd name="connsiteY1" fmla="*/ 27160 h 552261"/>
              <a:gd name="connsiteX2" fmla="*/ 2227153 w 2227153"/>
              <a:gd name="connsiteY2" fmla="*/ 0 h 552261"/>
              <a:gd name="connsiteX0" fmla="*/ 0 w 2227153"/>
              <a:gd name="connsiteY0" fmla="*/ 534154 h 534154"/>
              <a:gd name="connsiteX1" fmla="*/ 832919 w 2227153"/>
              <a:gd name="connsiteY1" fmla="*/ 9053 h 534154"/>
              <a:gd name="connsiteX2" fmla="*/ 2227153 w 2227153"/>
              <a:gd name="connsiteY2" fmla="*/ 0 h 534154"/>
              <a:gd name="connsiteX0" fmla="*/ 0 w 6581870"/>
              <a:gd name="connsiteY0" fmla="*/ 552261 h 552261"/>
              <a:gd name="connsiteX1" fmla="*/ 832919 w 6581870"/>
              <a:gd name="connsiteY1" fmla="*/ 27160 h 552261"/>
              <a:gd name="connsiteX2" fmla="*/ 6581870 w 6581870"/>
              <a:gd name="connsiteY2" fmla="*/ 0 h 552261"/>
              <a:gd name="connsiteX0" fmla="*/ 0 w 6581870"/>
              <a:gd name="connsiteY0" fmla="*/ 534154 h 534154"/>
              <a:gd name="connsiteX1" fmla="*/ 832919 w 6581870"/>
              <a:gd name="connsiteY1" fmla="*/ 9053 h 534154"/>
              <a:gd name="connsiteX2" fmla="*/ 6581870 w 6581870"/>
              <a:gd name="connsiteY2" fmla="*/ 0 h 534154"/>
              <a:gd name="connsiteX0" fmla="*/ 0 w 7143185"/>
              <a:gd name="connsiteY0" fmla="*/ 534154 h 534154"/>
              <a:gd name="connsiteX1" fmla="*/ 832919 w 7143185"/>
              <a:gd name="connsiteY1" fmla="*/ 9053 h 534154"/>
              <a:gd name="connsiteX2" fmla="*/ 7143185 w 7143185"/>
              <a:gd name="connsiteY2" fmla="*/ 0 h 5341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143185" h="534154">
                <a:moveTo>
                  <a:pt x="0" y="534154"/>
                </a:moveTo>
                <a:lnTo>
                  <a:pt x="832919" y="9053"/>
                </a:lnTo>
                <a:lnTo>
                  <a:pt x="7143185" y="0"/>
                </a:lnTo>
              </a:path>
            </a:pathLst>
          </a:cu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C827A88E-33FA-2ACF-E81D-127D9E4A7120}"/>
              </a:ext>
            </a:extLst>
          </p:cNvPr>
          <p:cNvSpPr/>
          <p:nvPr/>
        </p:nvSpPr>
        <p:spPr>
          <a:xfrm flipV="1">
            <a:off x="4372641" y="4769506"/>
            <a:ext cx="7143185" cy="534154"/>
          </a:xfrm>
          <a:custGeom>
            <a:avLst/>
            <a:gdLst>
              <a:gd name="connsiteX0" fmla="*/ 0 w 2227153"/>
              <a:gd name="connsiteY0" fmla="*/ 552261 h 552261"/>
              <a:gd name="connsiteX1" fmla="*/ 832919 w 2227153"/>
              <a:gd name="connsiteY1" fmla="*/ 27160 h 552261"/>
              <a:gd name="connsiteX2" fmla="*/ 2227153 w 2227153"/>
              <a:gd name="connsiteY2" fmla="*/ 0 h 552261"/>
              <a:gd name="connsiteX3" fmla="*/ 2227153 w 2227153"/>
              <a:gd name="connsiteY3" fmla="*/ 0 h 552261"/>
              <a:gd name="connsiteX0" fmla="*/ 0 w 2227153"/>
              <a:gd name="connsiteY0" fmla="*/ 552261 h 552261"/>
              <a:gd name="connsiteX1" fmla="*/ 832919 w 2227153"/>
              <a:gd name="connsiteY1" fmla="*/ 27160 h 552261"/>
              <a:gd name="connsiteX2" fmla="*/ 2227153 w 2227153"/>
              <a:gd name="connsiteY2" fmla="*/ 0 h 552261"/>
              <a:gd name="connsiteX3" fmla="*/ 2227153 w 2227153"/>
              <a:gd name="connsiteY3" fmla="*/ 36214 h 552261"/>
              <a:gd name="connsiteX0" fmla="*/ 0 w 2227153"/>
              <a:gd name="connsiteY0" fmla="*/ 552261 h 552261"/>
              <a:gd name="connsiteX1" fmla="*/ 832919 w 2227153"/>
              <a:gd name="connsiteY1" fmla="*/ 27160 h 552261"/>
              <a:gd name="connsiteX2" fmla="*/ 2227153 w 2227153"/>
              <a:gd name="connsiteY2" fmla="*/ 0 h 552261"/>
              <a:gd name="connsiteX0" fmla="*/ 0 w 2227153"/>
              <a:gd name="connsiteY0" fmla="*/ 534154 h 534154"/>
              <a:gd name="connsiteX1" fmla="*/ 832919 w 2227153"/>
              <a:gd name="connsiteY1" fmla="*/ 9053 h 534154"/>
              <a:gd name="connsiteX2" fmla="*/ 2227153 w 2227153"/>
              <a:gd name="connsiteY2" fmla="*/ 0 h 534154"/>
              <a:gd name="connsiteX0" fmla="*/ 0 w 6581870"/>
              <a:gd name="connsiteY0" fmla="*/ 552261 h 552261"/>
              <a:gd name="connsiteX1" fmla="*/ 832919 w 6581870"/>
              <a:gd name="connsiteY1" fmla="*/ 27160 h 552261"/>
              <a:gd name="connsiteX2" fmla="*/ 6581870 w 6581870"/>
              <a:gd name="connsiteY2" fmla="*/ 0 h 552261"/>
              <a:gd name="connsiteX0" fmla="*/ 0 w 6581870"/>
              <a:gd name="connsiteY0" fmla="*/ 534154 h 534154"/>
              <a:gd name="connsiteX1" fmla="*/ 832919 w 6581870"/>
              <a:gd name="connsiteY1" fmla="*/ 9053 h 534154"/>
              <a:gd name="connsiteX2" fmla="*/ 6581870 w 6581870"/>
              <a:gd name="connsiteY2" fmla="*/ 0 h 534154"/>
              <a:gd name="connsiteX0" fmla="*/ 0 w 7143185"/>
              <a:gd name="connsiteY0" fmla="*/ 534154 h 534154"/>
              <a:gd name="connsiteX1" fmla="*/ 832919 w 7143185"/>
              <a:gd name="connsiteY1" fmla="*/ 9053 h 534154"/>
              <a:gd name="connsiteX2" fmla="*/ 7143185 w 7143185"/>
              <a:gd name="connsiteY2" fmla="*/ 0 h 5341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143185" h="534154">
                <a:moveTo>
                  <a:pt x="0" y="534154"/>
                </a:moveTo>
                <a:lnTo>
                  <a:pt x="832919" y="9053"/>
                </a:lnTo>
                <a:lnTo>
                  <a:pt x="7143185" y="0"/>
                </a:lnTo>
              </a:path>
            </a:pathLst>
          </a:cu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5D4A41-13B1-9643-385F-8CFAACFEAE8E}"/>
              </a:ext>
            </a:extLst>
          </p:cNvPr>
          <p:cNvSpPr txBox="1"/>
          <p:nvPr/>
        </p:nvSpPr>
        <p:spPr>
          <a:xfrm>
            <a:off x="4774041" y="2027056"/>
            <a:ext cx="6885612" cy="27853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indent="-285750" algn="r" rtl="1">
              <a:lnSpc>
                <a:spcPct val="200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ar-SA" sz="2000" b="1" kern="100" dirty="0">
                <a:latin typeface="Yekan Bakh" panose="00000500000000000000" pitchFamily="50" charset="-78"/>
                <a:ea typeface="Aptos" panose="020B0004020202020204" pitchFamily="34" charset="0"/>
                <a:cs typeface="Yekan Bakh" panose="00000500000000000000" pitchFamily="50" charset="-78"/>
              </a:rPr>
              <a:t>پایش قیمت جهانی فولاد </a:t>
            </a:r>
            <a:r>
              <a:rPr lang="en-US" sz="2000" b="1" kern="100" dirty="0">
                <a:latin typeface="Yekan Bakh" panose="00000500000000000000" pitchFamily="50" charset="-78"/>
                <a:ea typeface="Aptos" panose="020B0004020202020204" pitchFamily="34" charset="0"/>
                <a:cs typeface="Yekan Bakh" panose="00000500000000000000" pitchFamily="50" charset="-78"/>
              </a:rPr>
              <a:t>CIS)</a:t>
            </a:r>
            <a:r>
              <a:rPr lang="ar-SA" sz="2000" b="1" kern="100" dirty="0">
                <a:latin typeface="Yekan Bakh" panose="00000500000000000000" pitchFamily="50" charset="-78"/>
                <a:ea typeface="Aptos" panose="020B0004020202020204" pitchFamily="34" charset="0"/>
                <a:cs typeface="Yekan Bakh" panose="00000500000000000000" pitchFamily="50" charset="-78"/>
              </a:rPr>
              <a:t>، چین، ترکیه</a:t>
            </a:r>
            <a:r>
              <a:rPr lang="en-US" sz="2000" b="1" kern="100" dirty="0">
                <a:latin typeface="Yekan Bakh" panose="00000500000000000000" pitchFamily="50" charset="-78"/>
                <a:ea typeface="Aptos" panose="020B0004020202020204" pitchFamily="34" charset="0"/>
                <a:cs typeface="Yekan Bakh" panose="00000500000000000000" pitchFamily="50" charset="-78"/>
              </a:rPr>
              <a:t>(</a:t>
            </a:r>
          </a:p>
          <a:p>
            <a:pPr marL="285750" marR="0" indent="-285750" algn="r" rtl="1">
              <a:lnSpc>
                <a:spcPct val="200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ar-SA" sz="2000" b="1" kern="100" dirty="0">
                <a:latin typeface="Yekan Bakh" panose="00000500000000000000" pitchFamily="50" charset="-78"/>
                <a:ea typeface="Aptos" panose="020B0004020202020204" pitchFamily="34" charset="0"/>
                <a:cs typeface="Yekan Bakh" panose="00000500000000000000" pitchFamily="50" charset="-78"/>
              </a:rPr>
              <a:t>تولید محتوای صادراتی چندزبانه</a:t>
            </a:r>
            <a:r>
              <a:rPr lang="en-US" sz="2000" b="1" kern="100" dirty="0">
                <a:latin typeface="Yekan Bakh" panose="00000500000000000000" pitchFamily="50" charset="-78"/>
                <a:ea typeface="Aptos" panose="020B0004020202020204" pitchFamily="34" charset="0"/>
                <a:cs typeface="Yekan Bakh" panose="00000500000000000000" pitchFamily="50" charset="-78"/>
              </a:rPr>
              <a:t> (Jasper/ChatGPT)</a:t>
            </a:r>
          </a:p>
          <a:p>
            <a:pPr marL="285750" marR="0" indent="-285750" algn="r" rtl="1">
              <a:lnSpc>
                <a:spcPct val="200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ar-SA" sz="2000" b="1" kern="100" dirty="0">
                <a:latin typeface="Yekan Bakh" panose="00000500000000000000" pitchFamily="50" charset="-78"/>
                <a:ea typeface="Aptos" panose="020B0004020202020204" pitchFamily="34" charset="0"/>
                <a:cs typeface="Yekan Bakh" panose="00000500000000000000" pitchFamily="50" charset="-78"/>
              </a:rPr>
              <a:t>تحلیل احساسات بازار داخلی (بورس کالا، شبکه‌های اجتماعی)</a:t>
            </a:r>
            <a:endParaRPr lang="en-US" sz="2000" b="1" kern="100" dirty="0">
              <a:latin typeface="Yekan Bakh" panose="00000500000000000000" pitchFamily="50" charset="-78"/>
              <a:ea typeface="Aptos" panose="020B0004020202020204" pitchFamily="34" charset="0"/>
              <a:cs typeface="Yekan Bakh" panose="00000500000000000000" pitchFamily="50" charset="-78"/>
            </a:endParaRPr>
          </a:p>
          <a:p>
            <a:pPr marL="285750" marR="0" indent="-285750" algn="r" rtl="1">
              <a:lnSpc>
                <a:spcPct val="200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sz="2000" b="1" kern="100" dirty="0">
                <a:latin typeface="Yekan Bakh" panose="00000500000000000000" pitchFamily="50" charset="-78"/>
                <a:ea typeface="Aptos" panose="020B0004020202020204" pitchFamily="34" charset="0"/>
                <a:cs typeface="Yekan Bakh" panose="00000500000000000000" pitchFamily="50" charset="-78"/>
              </a:rPr>
              <a:t> : KPI </a:t>
            </a:r>
            <a:r>
              <a:rPr lang="ar-SA" sz="2000" b="1" kern="100" dirty="0">
                <a:latin typeface="Yekan Bakh" panose="00000500000000000000" pitchFamily="50" charset="-78"/>
                <a:ea typeface="Aptos" panose="020B0004020202020204" pitchFamily="34" charset="0"/>
                <a:cs typeface="Yekan Bakh" panose="00000500000000000000" pitchFamily="50" charset="-78"/>
              </a:rPr>
              <a:t>حفظ یا رشد </a:t>
            </a:r>
            <a:r>
              <a:rPr lang="fa-IR" sz="2000" b="1" kern="100" dirty="0">
                <a:latin typeface="Yekan Bakh" panose="00000500000000000000" pitchFamily="50" charset="-78"/>
                <a:ea typeface="Aptos" panose="020B0004020202020204" pitchFamily="34" charset="0"/>
                <a:cs typeface="Yekan Bakh" panose="00000500000000000000" pitchFamily="50" charset="-78"/>
              </a:rPr>
              <a:t>۵٪ </a:t>
            </a:r>
            <a:r>
              <a:rPr lang="ar-SA" sz="2000" b="1" kern="100" dirty="0">
                <a:latin typeface="Yekan Bakh" panose="00000500000000000000" pitchFamily="50" charset="-78"/>
                <a:ea typeface="Aptos" panose="020B0004020202020204" pitchFamily="34" charset="0"/>
                <a:cs typeface="Yekan Bakh" panose="00000500000000000000" pitchFamily="50" charset="-78"/>
              </a:rPr>
              <a:t>سهم صادراتی</a:t>
            </a:r>
            <a:endParaRPr lang="en-US" sz="2000" b="1" kern="100" dirty="0">
              <a:latin typeface="Yekan Bakh" panose="00000500000000000000" pitchFamily="50" charset="-78"/>
              <a:ea typeface="Aptos" panose="020B0004020202020204" pitchFamily="34" charset="0"/>
              <a:cs typeface="Yekan Bakh" panose="00000500000000000000" pitchFamily="50" charset="-78"/>
            </a:endParaRPr>
          </a:p>
        </p:txBody>
      </p:sp>
      <p:pic>
        <p:nvPicPr>
          <p:cNvPr id="10" name="Picture 9" descr="A red and black crosshair with a circle in center&#10;&#10;AI-generated content may be incorrect.">
            <a:extLst>
              <a:ext uri="{FF2B5EF4-FFF2-40B4-BE49-F238E27FC236}">
                <a16:creationId xmlns:a16="http://schemas.microsoft.com/office/drawing/2014/main" id="{79A11AC0-E1E3-2E6B-5556-2EAC057DF6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9036" y="2608591"/>
            <a:ext cx="1593681" cy="15936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9DFA84F-D66E-0CD4-1866-4A4C94D171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4759" y="5944729"/>
            <a:ext cx="11424894" cy="695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1434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FBAF75-D4B2-4E65-C89B-EC0D9BB799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899DE768-3028-29EB-72BF-E2C2BBFA57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829515" y="-1829515"/>
            <a:ext cx="8532971" cy="12192001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3632619-9E1E-40F5-F626-CD612CCC02E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96876" y="724579"/>
            <a:ext cx="6471718" cy="724247"/>
          </a:xfrm>
        </p:spPr>
        <p:txBody>
          <a:bodyPr/>
          <a:lstStyle/>
          <a:p>
            <a:r>
              <a:rPr lang="ar-SA" sz="4000">
                <a:solidFill>
                  <a:srgbClr val="24428B"/>
                </a:solidFill>
                <a:latin typeface="Diba" panose="01000504000000020004" pitchFamily="2" charset="-78"/>
                <a:ea typeface="Diba" panose="01000504000000020004" pitchFamily="2" charset="-78"/>
                <a:cs typeface="Diba" panose="01000504000000020004" pitchFamily="2" charset="-78"/>
              </a:rPr>
              <a:t>ماژول کلیدی</a:t>
            </a:r>
            <a:r>
              <a:rPr lang="fa-IR" sz="4000">
                <a:solidFill>
                  <a:srgbClr val="24428B"/>
                </a:solidFill>
                <a:latin typeface="Diba" panose="01000504000000020004" pitchFamily="2" charset="-78"/>
                <a:ea typeface="Diba" panose="01000504000000020004" pitchFamily="2" charset="-78"/>
                <a:cs typeface="Diba" panose="01000504000000020004" pitchFamily="2" charset="-78"/>
              </a:rPr>
              <a:t> </a:t>
            </a:r>
            <a:r>
              <a:rPr lang="fa-IR" sz="4000">
                <a:solidFill>
                  <a:srgbClr val="24428B"/>
                </a:solidFill>
                <a:latin typeface="Diba" panose="01000504000000020004" pitchFamily="2" charset="-78"/>
                <a:ea typeface="Diba" panose="01000504000000020004" pitchFamily="2" charset="-78"/>
                <a:cs typeface="2  Jadid" panose="00000700000000000000" pitchFamily="2" charset="-78"/>
              </a:rPr>
              <a:t>5</a:t>
            </a:r>
            <a:r>
              <a:rPr lang="fa-IR" sz="4000">
                <a:solidFill>
                  <a:srgbClr val="24428B"/>
                </a:solidFill>
                <a:latin typeface="Diba" panose="01000504000000020004" pitchFamily="2" charset="-78"/>
                <a:ea typeface="Diba" panose="01000504000000020004" pitchFamily="2" charset="-78"/>
                <a:cs typeface="Diba" panose="01000504000000020004" pitchFamily="2" charset="-78"/>
              </a:rPr>
              <a:t>: </a:t>
            </a:r>
            <a:r>
              <a:rPr lang="fa-IR" sz="4000" b="1">
                <a:solidFill>
                  <a:srgbClr val="24428B"/>
                </a:solidFill>
                <a:latin typeface="Diba" panose="01000504000000020004" pitchFamily="2" charset="-78"/>
                <a:ea typeface="Diba" panose="01000504000000020004" pitchFamily="2" charset="-78"/>
                <a:cs typeface="Diba" panose="01000504000000020004" pitchFamily="2" charset="-78"/>
              </a:rPr>
              <a:t>تصمیم یار مدیرعامل</a:t>
            </a:r>
            <a:endParaRPr lang="en-US" sz="4000" dirty="0">
              <a:solidFill>
                <a:srgbClr val="24428B"/>
              </a:solidFill>
              <a:latin typeface="Diba" panose="01000504000000020004" pitchFamily="2" charset="-78"/>
              <a:ea typeface="Diba" panose="01000504000000020004" pitchFamily="2" charset="-78"/>
              <a:cs typeface="Diba" panose="01000504000000020004" pitchFamily="2" charset="-78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AB3F479-9980-AC41-A782-DAC6A248BAF7}"/>
              </a:ext>
            </a:extLst>
          </p:cNvPr>
          <p:cNvGrpSpPr/>
          <p:nvPr/>
        </p:nvGrpSpPr>
        <p:grpSpPr>
          <a:xfrm>
            <a:off x="1100503" y="1879037"/>
            <a:ext cx="3105382" cy="3099398"/>
            <a:chOff x="965233" y="1656784"/>
            <a:chExt cx="4266463" cy="4258242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F12CB85D-4177-6B48-C717-D495CAFC566C}"/>
                </a:ext>
              </a:extLst>
            </p:cNvPr>
            <p:cNvGrpSpPr/>
            <p:nvPr/>
          </p:nvGrpSpPr>
          <p:grpSpPr>
            <a:xfrm>
              <a:off x="1651092" y="2331456"/>
              <a:ext cx="2902801" cy="2901312"/>
              <a:chOff x="4574848" y="1897856"/>
              <a:chExt cx="3028217" cy="3026664"/>
            </a:xfrm>
          </p:grpSpPr>
          <p:sp>
            <p:nvSpPr>
              <p:cNvPr id="4" name="Freeform: Shape 3">
                <a:extLst>
                  <a:ext uri="{FF2B5EF4-FFF2-40B4-BE49-F238E27FC236}">
                    <a16:creationId xmlns:a16="http://schemas.microsoft.com/office/drawing/2014/main" id="{C7DBB260-C6CB-D659-0C5C-6F44196E45E0}"/>
                  </a:ext>
                </a:extLst>
              </p:cNvPr>
              <p:cNvSpPr/>
              <p:nvPr/>
            </p:nvSpPr>
            <p:spPr>
              <a:xfrm>
                <a:off x="4575623" y="1897856"/>
                <a:ext cx="3026663" cy="3026664"/>
              </a:xfrm>
              <a:custGeom>
                <a:avLst/>
                <a:gdLst>
                  <a:gd name="connsiteX0" fmla="*/ 3057049 w 3057525"/>
                  <a:gd name="connsiteY0" fmla="*/ 1532096 h 3057525"/>
                  <a:gd name="connsiteX1" fmla="*/ 1532096 w 3057525"/>
                  <a:gd name="connsiteY1" fmla="*/ 3057049 h 3057525"/>
                  <a:gd name="connsiteX2" fmla="*/ 7144 w 3057525"/>
                  <a:gd name="connsiteY2" fmla="*/ 1532096 h 3057525"/>
                  <a:gd name="connsiteX3" fmla="*/ 1532096 w 3057525"/>
                  <a:gd name="connsiteY3" fmla="*/ 7144 h 3057525"/>
                  <a:gd name="connsiteX4" fmla="*/ 3057049 w 3057525"/>
                  <a:gd name="connsiteY4" fmla="*/ 1532096 h 3057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57525" h="3057525">
                    <a:moveTo>
                      <a:pt x="3057049" y="1532096"/>
                    </a:moveTo>
                    <a:cubicBezTo>
                      <a:pt x="3057049" y="2374304"/>
                      <a:pt x="2374304" y="3057049"/>
                      <a:pt x="1532096" y="3057049"/>
                    </a:cubicBezTo>
                    <a:cubicBezTo>
                      <a:pt x="689888" y="3057049"/>
                      <a:pt x="7144" y="2374304"/>
                      <a:pt x="7144" y="1532096"/>
                    </a:cubicBezTo>
                    <a:cubicBezTo>
                      <a:pt x="7144" y="689888"/>
                      <a:pt x="689888" y="7144"/>
                      <a:pt x="1532096" y="7144"/>
                    </a:cubicBezTo>
                    <a:cubicBezTo>
                      <a:pt x="2374304" y="7144"/>
                      <a:pt x="3057049" y="689888"/>
                      <a:pt x="3057049" y="1532096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 w="9525" cap="flat">
                <a:noFill/>
                <a:prstDash val="solid"/>
                <a:miter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" name="Freeform: Shape 4">
                <a:extLst>
                  <a:ext uri="{FF2B5EF4-FFF2-40B4-BE49-F238E27FC236}">
                    <a16:creationId xmlns:a16="http://schemas.microsoft.com/office/drawing/2014/main" id="{6D1B40B4-08D5-98E0-5030-B4E7A8A04727}"/>
                  </a:ext>
                </a:extLst>
              </p:cNvPr>
              <p:cNvSpPr/>
              <p:nvPr/>
            </p:nvSpPr>
            <p:spPr>
              <a:xfrm>
                <a:off x="4574848" y="1907000"/>
                <a:ext cx="3028217" cy="2962327"/>
              </a:xfrm>
              <a:custGeom>
                <a:avLst/>
                <a:gdLst>
                  <a:gd name="connsiteX0" fmla="*/ 2863236 w 3028217"/>
                  <a:gd name="connsiteY0" fmla="*/ 2049564 h 2962327"/>
                  <a:gd name="connsiteX1" fmla="*/ 2844662 w 3028217"/>
                  <a:gd name="connsiteY1" fmla="*/ 2065518 h 2962327"/>
                  <a:gd name="connsiteX2" fmla="*/ 2847519 w 3028217"/>
                  <a:gd name="connsiteY2" fmla="*/ 2116953 h 2962327"/>
                  <a:gd name="connsiteX3" fmla="*/ 2887525 w 3028217"/>
                  <a:gd name="connsiteY3" fmla="*/ 2084568 h 2962327"/>
                  <a:gd name="connsiteX4" fmla="*/ 2890382 w 3028217"/>
                  <a:gd name="connsiteY4" fmla="*/ 2078853 h 2962327"/>
                  <a:gd name="connsiteX5" fmla="*/ 2890382 w 3028217"/>
                  <a:gd name="connsiteY5" fmla="*/ 2057898 h 2962327"/>
                  <a:gd name="connsiteX6" fmla="*/ 2863236 w 3028217"/>
                  <a:gd name="connsiteY6" fmla="*/ 2049564 h 2962327"/>
                  <a:gd name="connsiteX7" fmla="*/ 2453184 w 3028217"/>
                  <a:gd name="connsiteY7" fmla="*/ 1703568 h 2962327"/>
                  <a:gd name="connsiteX8" fmla="*/ 2444611 w 3028217"/>
                  <a:gd name="connsiteY8" fmla="*/ 1714046 h 2962327"/>
                  <a:gd name="connsiteX9" fmla="*/ 2467471 w 3028217"/>
                  <a:gd name="connsiteY9" fmla="*/ 1740716 h 2962327"/>
                  <a:gd name="connsiteX10" fmla="*/ 2482711 w 3028217"/>
                  <a:gd name="connsiteY10" fmla="*/ 1728333 h 2962327"/>
                  <a:gd name="connsiteX11" fmla="*/ 2453184 w 3028217"/>
                  <a:gd name="connsiteY11" fmla="*/ 1703568 h 2962327"/>
                  <a:gd name="connsiteX12" fmla="*/ 802501 w 3028217"/>
                  <a:gd name="connsiteY12" fmla="*/ 1583553 h 2962327"/>
                  <a:gd name="connsiteX13" fmla="*/ 812026 w 3028217"/>
                  <a:gd name="connsiteY13" fmla="*/ 1589268 h 2962327"/>
                  <a:gd name="connsiteX14" fmla="*/ 802501 w 3028217"/>
                  <a:gd name="connsiteY14" fmla="*/ 1599745 h 2962327"/>
                  <a:gd name="connsiteX15" fmla="*/ 792024 w 3028217"/>
                  <a:gd name="connsiteY15" fmla="*/ 1594030 h 2962327"/>
                  <a:gd name="connsiteX16" fmla="*/ 802501 w 3028217"/>
                  <a:gd name="connsiteY16" fmla="*/ 1583553 h 2962327"/>
                  <a:gd name="connsiteX17" fmla="*/ 573901 w 3028217"/>
                  <a:gd name="connsiteY17" fmla="*/ 1577838 h 2962327"/>
                  <a:gd name="connsiteX18" fmla="*/ 592951 w 3028217"/>
                  <a:gd name="connsiteY18" fmla="*/ 1589268 h 2962327"/>
                  <a:gd name="connsiteX19" fmla="*/ 584379 w 3028217"/>
                  <a:gd name="connsiteY19" fmla="*/ 1596888 h 2962327"/>
                  <a:gd name="connsiteX20" fmla="*/ 565329 w 3028217"/>
                  <a:gd name="connsiteY20" fmla="*/ 1587363 h 2962327"/>
                  <a:gd name="connsiteX21" fmla="*/ 573901 w 3028217"/>
                  <a:gd name="connsiteY21" fmla="*/ 1577838 h 2962327"/>
                  <a:gd name="connsiteX22" fmla="*/ 698678 w 3028217"/>
                  <a:gd name="connsiteY22" fmla="*/ 1550216 h 2962327"/>
                  <a:gd name="connsiteX23" fmla="*/ 763448 w 3028217"/>
                  <a:gd name="connsiteY23" fmla="*/ 1592126 h 2962327"/>
                  <a:gd name="connsiteX24" fmla="*/ 678676 w 3028217"/>
                  <a:gd name="connsiteY24" fmla="*/ 1592126 h 2962327"/>
                  <a:gd name="connsiteX25" fmla="*/ 698678 w 3028217"/>
                  <a:gd name="connsiteY25" fmla="*/ 1550216 h 2962327"/>
                  <a:gd name="connsiteX26" fmla="*/ 492939 w 3028217"/>
                  <a:gd name="connsiteY26" fmla="*/ 1460681 h 2962327"/>
                  <a:gd name="connsiteX27" fmla="*/ 562471 w 3028217"/>
                  <a:gd name="connsiteY27" fmla="*/ 1479731 h 2962327"/>
                  <a:gd name="connsiteX28" fmla="*/ 646291 w 3028217"/>
                  <a:gd name="connsiteY28" fmla="*/ 1537833 h 2962327"/>
                  <a:gd name="connsiteX29" fmla="*/ 577711 w 3028217"/>
                  <a:gd name="connsiteY29" fmla="*/ 1525451 h 2962327"/>
                  <a:gd name="connsiteX30" fmla="*/ 527229 w 3028217"/>
                  <a:gd name="connsiteY30" fmla="*/ 1487351 h 2962327"/>
                  <a:gd name="connsiteX31" fmla="*/ 525032 w 3028217"/>
                  <a:gd name="connsiteY31" fmla="*/ 1486533 h 2962327"/>
                  <a:gd name="connsiteX32" fmla="*/ 527229 w 3028217"/>
                  <a:gd name="connsiteY32" fmla="*/ 1488303 h 2962327"/>
                  <a:gd name="connsiteX33" fmla="*/ 451029 w 3028217"/>
                  <a:gd name="connsiteY33" fmla="*/ 1494971 h 2962327"/>
                  <a:gd name="connsiteX34" fmla="*/ 492939 w 3028217"/>
                  <a:gd name="connsiteY34" fmla="*/ 1460681 h 2962327"/>
                  <a:gd name="connsiteX35" fmla="*/ 592475 w 3028217"/>
                  <a:gd name="connsiteY35" fmla="*/ 1413889 h 2962327"/>
                  <a:gd name="connsiteX36" fmla="*/ 596761 w 3028217"/>
                  <a:gd name="connsiteY36" fmla="*/ 1414961 h 2962327"/>
                  <a:gd name="connsiteX37" fmla="*/ 595809 w 3028217"/>
                  <a:gd name="connsiteY37" fmla="*/ 1447346 h 2962327"/>
                  <a:gd name="connsiteX38" fmla="*/ 588189 w 3028217"/>
                  <a:gd name="connsiteY38" fmla="*/ 1414961 h 2962327"/>
                  <a:gd name="connsiteX39" fmla="*/ 592475 w 3028217"/>
                  <a:gd name="connsiteY39" fmla="*/ 1413889 h 2962327"/>
                  <a:gd name="connsiteX40" fmla="*/ 2633206 w 3028217"/>
                  <a:gd name="connsiteY40" fmla="*/ 1174931 h 2962327"/>
                  <a:gd name="connsiteX41" fmla="*/ 2673211 w 3028217"/>
                  <a:gd name="connsiteY41" fmla="*/ 1180646 h 2962327"/>
                  <a:gd name="connsiteX42" fmla="*/ 2633206 w 3028217"/>
                  <a:gd name="connsiteY42" fmla="*/ 1174931 h 2962327"/>
                  <a:gd name="connsiteX43" fmla="*/ 2477948 w 3028217"/>
                  <a:gd name="connsiteY43" fmla="*/ 1095873 h 2962327"/>
                  <a:gd name="connsiteX44" fmla="*/ 2484616 w 3028217"/>
                  <a:gd name="connsiteY44" fmla="*/ 1110160 h 2962327"/>
                  <a:gd name="connsiteX45" fmla="*/ 2464613 w 3028217"/>
                  <a:gd name="connsiteY45" fmla="*/ 1135878 h 2962327"/>
                  <a:gd name="connsiteX46" fmla="*/ 2444611 w 3028217"/>
                  <a:gd name="connsiteY46" fmla="*/ 1144450 h 2962327"/>
                  <a:gd name="connsiteX47" fmla="*/ 2415083 w 3028217"/>
                  <a:gd name="connsiteY47" fmla="*/ 1119685 h 2962327"/>
                  <a:gd name="connsiteX48" fmla="*/ 2446516 w 3028217"/>
                  <a:gd name="connsiteY48" fmla="*/ 1114923 h 2962327"/>
                  <a:gd name="connsiteX49" fmla="*/ 2477948 w 3028217"/>
                  <a:gd name="connsiteY49" fmla="*/ 1095873 h 2962327"/>
                  <a:gd name="connsiteX50" fmla="*/ 2344599 w 3028217"/>
                  <a:gd name="connsiteY50" fmla="*/ 1039676 h 2962327"/>
                  <a:gd name="connsiteX51" fmla="*/ 2355076 w 3028217"/>
                  <a:gd name="connsiteY51" fmla="*/ 1066346 h 2962327"/>
                  <a:gd name="connsiteX52" fmla="*/ 2341741 w 3028217"/>
                  <a:gd name="connsiteY52" fmla="*/ 1092063 h 2962327"/>
                  <a:gd name="connsiteX53" fmla="*/ 2328406 w 3028217"/>
                  <a:gd name="connsiteY53" fmla="*/ 1065393 h 2962327"/>
                  <a:gd name="connsiteX54" fmla="*/ 2344599 w 3028217"/>
                  <a:gd name="connsiteY54" fmla="*/ 1039676 h 2962327"/>
                  <a:gd name="connsiteX55" fmla="*/ 699631 w 3028217"/>
                  <a:gd name="connsiteY55" fmla="*/ 966334 h 2962327"/>
                  <a:gd name="connsiteX56" fmla="*/ 616764 w 3028217"/>
                  <a:gd name="connsiteY56" fmla="*/ 992051 h 2962327"/>
                  <a:gd name="connsiteX57" fmla="*/ 699631 w 3028217"/>
                  <a:gd name="connsiteY57" fmla="*/ 966334 h 2962327"/>
                  <a:gd name="connsiteX58" fmla="*/ 2786559 w 3028217"/>
                  <a:gd name="connsiteY58" fmla="*/ 938711 h 2962327"/>
                  <a:gd name="connsiteX59" fmla="*/ 2814181 w 3028217"/>
                  <a:gd name="connsiteY59" fmla="*/ 938711 h 2962327"/>
                  <a:gd name="connsiteX60" fmla="*/ 2814181 w 3028217"/>
                  <a:gd name="connsiteY60" fmla="*/ 945378 h 2962327"/>
                  <a:gd name="connsiteX61" fmla="*/ 2786559 w 3028217"/>
                  <a:gd name="connsiteY61" fmla="*/ 938711 h 2962327"/>
                  <a:gd name="connsiteX62" fmla="*/ 737731 w 3028217"/>
                  <a:gd name="connsiteY62" fmla="*/ 935019 h 2962327"/>
                  <a:gd name="connsiteX63" fmla="*/ 702489 w 3028217"/>
                  <a:gd name="connsiteY63" fmla="*/ 951093 h 2962327"/>
                  <a:gd name="connsiteX64" fmla="*/ 770116 w 3028217"/>
                  <a:gd name="connsiteY64" fmla="*/ 936805 h 2962327"/>
                  <a:gd name="connsiteX65" fmla="*/ 737731 w 3028217"/>
                  <a:gd name="connsiteY65" fmla="*/ 935019 h 2962327"/>
                  <a:gd name="connsiteX66" fmla="*/ 619383 w 3028217"/>
                  <a:gd name="connsiteY66" fmla="*/ 880251 h 2962327"/>
                  <a:gd name="connsiteX67" fmla="*/ 608191 w 3028217"/>
                  <a:gd name="connsiteY67" fmla="*/ 882513 h 2962327"/>
                  <a:gd name="connsiteX68" fmla="*/ 541516 w 3028217"/>
                  <a:gd name="connsiteY68" fmla="*/ 968238 h 2962327"/>
                  <a:gd name="connsiteX69" fmla="*/ 558661 w 3028217"/>
                  <a:gd name="connsiteY69" fmla="*/ 975858 h 2962327"/>
                  <a:gd name="connsiteX70" fmla="*/ 578664 w 3028217"/>
                  <a:gd name="connsiteY70" fmla="*/ 949188 h 2962327"/>
                  <a:gd name="connsiteX71" fmla="*/ 623431 w 3028217"/>
                  <a:gd name="connsiteY71" fmla="*/ 890133 h 2962327"/>
                  <a:gd name="connsiteX72" fmla="*/ 619383 w 3028217"/>
                  <a:gd name="connsiteY72" fmla="*/ 880251 h 2962327"/>
                  <a:gd name="connsiteX73" fmla="*/ 659626 w 3028217"/>
                  <a:gd name="connsiteY73" fmla="*/ 872036 h 2962327"/>
                  <a:gd name="connsiteX74" fmla="*/ 647244 w 3028217"/>
                  <a:gd name="connsiteY74" fmla="*/ 879656 h 2962327"/>
                  <a:gd name="connsiteX75" fmla="*/ 657721 w 3028217"/>
                  <a:gd name="connsiteY75" fmla="*/ 950141 h 2962327"/>
                  <a:gd name="connsiteX76" fmla="*/ 683439 w 3028217"/>
                  <a:gd name="connsiteY76" fmla="*/ 913946 h 2962327"/>
                  <a:gd name="connsiteX77" fmla="*/ 711061 w 3028217"/>
                  <a:gd name="connsiteY77" fmla="*/ 910136 h 2962327"/>
                  <a:gd name="connsiteX78" fmla="*/ 709156 w 3028217"/>
                  <a:gd name="connsiteY78" fmla="*/ 891086 h 2962327"/>
                  <a:gd name="connsiteX79" fmla="*/ 659626 w 3028217"/>
                  <a:gd name="connsiteY79" fmla="*/ 872036 h 2962327"/>
                  <a:gd name="connsiteX80" fmla="*/ 620410 w 3028217"/>
                  <a:gd name="connsiteY80" fmla="*/ 803828 h 2962327"/>
                  <a:gd name="connsiteX81" fmla="*/ 603429 w 3028217"/>
                  <a:gd name="connsiteY81" fmla="*/ 807266 h 2962327"/>
                  <a:gd name="connsiteX82" fmla="*/ 532944 w 3028217"/>
                  <a:gd name="connsiteY82" fmla="*/ 841556 h 2962327"/>
                  <a:gd name="connsiteX83" fmla="*/ 541516 w 3028217"/>
                  <a:gd name="connsiteY83" fmla="*/ 855843 h 2962327"/>
                  <a:gd name="connsiteX84" fmla="*/ 602476 w 3028217"/>
                  <a:gd name="connsiteY84" fmla="*/ 859653 h 2962327"/>
                  <a:gd name="connsiteX85" fmla="*/ 652959 w 3028217"/>
                  <a:gd name="connsiteY85" fmla="*/ 835841 h 2962327"/>
                  <a:gd name="connsiteX86" fmla="*/ 620410 w 3028217"/>
                  <a:gd name="connsiteY86" fmla="*/ 803828 h 2962327"/>
                  <a:gd name="connsiteX87" fmla="*/ 2051228 w 3028217"/>
                  <a:gd name="connsiteY87" fmla="*/ 690108 h 2962327"/>
                  <a:gd name="connsiteX88" fmla="*/ 2074088 w 3028217"/>
                  <a:gd name="connsiteY88" fmla="*/ 722493 h 2962327"/>
                  <a:gd name="connsiteX89" fmla="*/ 2021701 w 3028217"/>
                  <a:gd name="connsiteY89" fmla="*/ 782500 h 2962327"/>
                  <a:gd name="connsiteX90" fmla="*/ 2000746 w 3028217"/>
                  <a:gd name="connsiteY90" fmla="*/ 772023 h 2962327"/>
                  <a:gd name="connsiteX91" fmla="*/ 2036941 w 3028217"/>
                  <a:gd name="connsiteY91" fmla="*/ 698680 h 2962327"/>
                  <a:gd name="connsiteX92" fmla="*/ 2051228 w 3028217"/>
                  <a:gd name="connsiteY92" fmla="*/ 690108 h 2962327"/>
                  <a:gd name="connsiteX93" fmla="*/ 2111236 w 3028217"/>
                  <a:gd name="connsiteY93" fmla="*/ 608669 h 2962327"/>
                  <a:gd name="connsiteX94" fmla="*/ 2113141 w 3028217"/>
                  <a:gd name="connsiteY94" fmla="*/ 623433 h 2962327"/>
                  <a:gd name="connsiteX95" fmla="*/ 2111236 w 3028217"/>
                  <a:gd name="connsiteY95" fmla="*/ 626290 h 2962327"/>
                  <a:gd name="connsiteX96" fmla="*/ 2159814 w 3028217"/>
                  <a:gd name="connsiteY96" fmla="*/ 711063 h 2962327"/>
                  <a:gd name="connsiteX97" fmla="*/ 2199819 w 3028217"/>
                  <a:gd name="connsiteY97" fmla="*/ 758688 h 2962327"/>
                  <a:gd name="connsiteX98" fmla="*/ 2176959 w 3028217"/>
                  <a:gd name="connsiteY98" fmla="*/ 800598 h 2962327"/>
                  <a:gd name="connsiteX99" fmla="*/ 2092186 w 3028217"/>
                  <a:gd name="connsiteY99" fmla="*/ 814885 h 2962327"/>
                  <a:gd name="connsiteX100" fmla="*/ 2092186 w 3028217"/>
                  <a:gd name="connsiteY100" fmla="*/ 777738 h 2962327"/>
                  <a:gd name="connsiteX101" fmla="*/ 2111236 w 3028217"/>
                  <a:gd name="connsiteY101" fmla="*/ 740590 h 2962327"/>
                  <a:gd name="connsiteX102" fmla="*/ 2110284 w 3028217"/>
                  <a:gd name="connsiteY102" fmla="*/ 710110 h 2962327"/>
                  <a:gd name="connsiteX103" fmla="*/ 2076946 w 3028217"/>
                  <a:gd name="connsiteY103" fmla="*/ 669153 h 2962327"/>
                  <a:gd name="connsiteX104" fmla="*/ 2097901 w 3028217"/>
                  <a:gd name="connsiteY104" fmla="*/ 611050 h 2962327"/>
                  <a:gd name="connsiteX105" fmla="*/ 2111236 w 3028217"/>
                  <a:gd name="connsiteY105" fmla="*/ 608669 h 2962327"/>
                  <a:gd name="connsiteX106" fmla="*/ 927279 w 3028217"/>
                  <a:gd name="connsiteY106" fmla="*/ 479605 h 2962327"/>
                  <a:gd name="connsiteX107" fmla="*/ 933946 w 3028217"/>
                  <a:gd name="connsiteY107" fmla="*/ 486273 h 2962327"/>
                  <a:gd name="connsiteX108" fmla="*/ 929184 w 3028217"/>
                  <a:gd name="connsiteY108" fmla="*/ 493893 h 2962327"/>
                  <a:gd name="connsiteX109" fmla="*/ 919659 w 3028217"/>
                  <a:gd name="connsiteY109" fmla="*/ 488178 h 2962327"/>
                  <a:gd name="connsiteX110" fmla="*/ 927279 w 3028217"/>
                  <a:gd name="connsiteY110" fmla="*/ 479605 h 2962327"/>
                  <a:gd name="connsiteX111" fmla="*/ 1938089 w 3028217"/>
                  <a:gd name="connsiteY111" fmla="*/ 417931 h 2962327"/>
                  <a:gd name="connsiteX112" fmla="*/ 1959789 w 3028217"/>
                  <a:gd name="connsiteY112" fmla="*/ 441505 h 2962327"/>
                  <a:gd name="connsiteX113" fmla="*/ 1940739 w 3028217"/>
                  <a:gd name="connsiteY113" fmla="*/ 466270 h 2962327"/>
                  <a:gd name="connsiteX114" fmla="*/ 1842631 w 3028217"/>
                  <a:gd name="connsiteY114" fmla="*/ 480558 h 2962327"/>
                  <a:gd name="connsiteX115" fmla="*/ 1832154 w 3028217"/>
                  <a:gd name="connsiteY115" fmla="*/ 458650 h 2962327"/>
                  <a:gd name="connsiteX116" fmla="*/ 1833106 w 3028217"/>
                  <a:gd name="connsiteY116" fmla="*/ 431980 h 2962327"/>
                  <a:gd name="connsiteX117" fmla="*/ 1845489 w 3028217"/>
                  <a:gd name="connsiteY117" fmla="*/ 423408 h 2962327"/>
                  <a:gd name="connsiteX118" fmla="*/ 1857871 w 3028217"/>
                  <a:gd name="connsiteY118" fmla="*/ 432933 h 2962327"/>
                  <a:gd name="connsiteX119" fmla="*/ 1926451 w 3028217"/>
                  <a:gd name="connsiteY119" fmla="*/ 418645 h 2962327"/>
                  <a:gd name="connsiteX120" fmla="*/ 1938089 w 3028217"/>
                  <a:gd name="connsiteY120" fmla="*/ 417931 h 2962327"/>
                  <a:gd name="connsiteX121" fmla="*/ 904419 w 3028217"/>
                  <a:gd name="connsiteY121" fmla="*/ 389118 h 2962327"/>
                  <a:gd name="connsiteX122" fmla="*/ 938709 w 3028217"/>
                  <a:gd name="connsiteY122" fmla="*/ 433886 h 2962327"/>
                  <a:gd name="connsiteX123" fmla="*/ 942519 w 3028217"/>
                  <a:gd name="connsiteY123" fmla="*/ 446268 h 2962327"/>
                  <a:gd name="connsiteX124" fmla="*/ 931089 w 3028217"/>
                  <a:gd name="connsiteY124" fmla="*/ 449125 h 2962327"/>
                  <a:gd name="connsiteX125" fmla="*/ 878701 w 3028217"/>
                  <a:gd name="connsiteY125" fmla="*/ 449125 h 2962327"/>
                  <a:gd name="connsiteX126" fmla="*/ 856794 w 3028217"/>
                  <a:gd name="connsiteY126" fmla="*/ 443411 h 2962327"/>
                  <a:gd name="connsiteX127" fmla="*/ 867271 w 3028217"/>
                  <a:gd name="connsiteY127" fmla="*/ 412930 h 2962327"/>
                  <a:gd name="connsiteX128" fmla="*/ 904419 w 3028217"/>
                  <a:gd name="connsiteY128" fmla="*/ 389118 h 2962327"/>
                  <a:gd name="connsiteX129" fmla="*/ 1062534 w 3028217"/>
                  <a:gd name="connsiteY129" fmla="*/ 340541 h 2962327"/>
                  <a:gd name="connsiteX130" fmla="*/ 1083489 w 3028217"/>
                  <a:gd name="connsiteY130" fmla="*/ 353876 h 2962327"/>
                  <a:gd name="connsiteX131" fmla="*/ 1053961 w 3028217"/>
                  <a:gd name="connsiteY131" fmla="*/ 360543 h 2962327"/>
                  <a:gd name="connsiteX132" fmla="*/ 1062534 w 3028217"/>
                  <a:gd name="connsiteY132" fmla="*/ 340541 h 2962327"/>
                  <a:gd name="connsiteX133" fmla="*/ 2471113 w 3028217"/>
                  <a:gd name="connsiteY133" fmla="*/ 336025 h 2962327"/>
                  <a:gd name="connsiteX134" fmla="*/ 2521763 w 3028217"/>
                  <a:gd name="connsiteY134" fmla="*/ 370068 h 2962327"/>
                  <a:gd name="connsiteX135" fmla="*/ 2848471 w 3028217"/>
                  <a:gd name="connsiteY135" fmla="*/ 785358 h 2962327"/>
                  <a:gd name="connsiteX136" fmla="*/ 2920861 w 3028217"/>
                  <a:gd name="connsiteY136" fmla="*/ 940616 h 2962327"/>
                  <a:gd name="connsiteX137" fmla="*/ 2926576 w 3028217"/>
                  <a:gd name="connsiteY137" fmla="*/ 977763 h 2962327"/>
                  <a:gd name="connsiteX138" fmla="*/ 2847518 w 3028217"/>
                  <a:gd name="connsiteY138" fmla="*/ 938711 h 2962327"/>
                  <a:gd name="connsiteX139" fmla="*/ 2864663 w 3028217"/>
                  <a:gd name="connsiteY139" fmla="*/ 890133 h 2962327"/>
                  <a:gd name="connsiteX140" fmla="*/ 2810371 w 3028217"/>
                  <a:gd name="connsiteY140" fmla="*/ 908231 h 2962327"/>
                  <a:gd name="connsiteX141" fmla="*/ 2757031 w 3028217"/>
                  <a:gd name="connsiteY141" fmla="*/ 904421 h 2962327"/>
                  <a:gd name="connsiteX142" fmla="*/ 2728456 w 3028217"/>
                  <a:gd name="connsiteY142" fmla="*/ 916803 h 2962327"/>
                  <a:gd name="connsiteX143" fmla="*/ 2707501 w 3028217"/>
                  <a:gd name="connsiteY143" fmla="*/ 971096 h 2962327"/>
                  <a:gd name="connsiteX144" fmla="*/ 2706548 w 3028217"/>
                  <a:gd name="connsiteY144" fmla="*/ 1011101 h 2962327"/>
                  <a:gd name="connsiteX145" fmla="*/ 2712263 w 3028217"/>
                  <a:gd name="connsiteY145" fmla="*/ 1044438 h 2962327"/>
                  <a:gd name="connsiteX146" fmla="*/ 2750438 w 3028217"/>
                  <a:gd name="connsiteY146" fmla="*/ 1026892 h 2962327"/>
                  <a:gd name="connsiteX147" fmla="*/ 2757317 w 3028217"/>
                  <a:gd name="connsiteY147" fmla="*/ 1029909 h 2962327"/>
                  <a:gd name="connsiteX148" fmla="*/ 2760842 w 3028217"/>
                  <a:gd name="connsiteY148" fmla="*/ 1028246 h 2962327"/>
                  <a:gd name="connsiteX149" fmla="*/ 2785607 w 3028217"/>
                  <a:gd name="connsiteY149" fmla="*/ 1010148 h 2962327"/>
                  <a:gd name="connsiteX150" fmla="*/ 2804538 w 3028217"/>
                  <a:gd name="connsiteY150" fmla="*/ 1006457 h 2962327"/>
                  <a:gd name="connsiteX151" fmla="*/ 2822755 w 3028217"/>
                  <a:gd name="connsiteY151" fmla="*/ 1009196 h 2962327"/>
                  <a:gd name="connsiteX152" fmla="*/ 2938959 w 3028217"/>
                  <a:gd name="connsiteY152" fmla="*/ 1031103 h 2962327"/>
                  <a:gd name="connsiteX153" fmla="*/ 2959915 w 3028217"/>
                  <a:gd name="connsiteY153" fmla="*/ 1058726 h 2962327"/>
                  <a:gd name="connsiteX154" fmla="*/ 3021827 w 3028217"/>
                  <a:gd name="connsiteY154" fmla="*/ 1368288 h 2962327"/>
                  <a:gd name="connsiteX155" fmla="*/ 3027542 w 3028217"/>
                  <a:gd name="connsiteY155" fmla="*/ 1562598 h 2962327"/>
                  <a:gd name="connsiteX156" fmla="*/ 3020874 w 3028217"/>
                  <a:gd name="connsiteY156" fmla="*/ 1594983 h 2962327"/>
                  <a:gd name="connsiteX157" fmla="*/ 2958009 w 3028217"/>
                  <a:gd name="connsiteY157" fmla="*/ 1512116 h 2962327"/>
                  <a:gd name="connsiteX158" fmla="*/ 2918005 w 3028217"/>
                  <a:gd name="connsiteY158" fmla="*/ 1446393 h 2962327"/>
                  <a:gd name="connsiteX159" fmla="*/ 2860855 w 3028217"/>
                  <a:gd name="connsiteY159" fmla="*/ 1371146 h 2962327"/>
                  <a:gd name="connsiteX160" fmla="*/ 2831327 w 3028217"/>
                  <a:gd name="connsiteY160" fmla="*/ 1343523 h 2962327"/>
                  <a:gd name="connsiteX161" fmla="*/ 2856092 w 3028217"/>
                  <a:gd name="connsiteY161" fmla="*/ 1380671 h 2962327"/>
                  <a:gd name="connsiteX162" fmla="*/ 2930387 w 3028217"/>
                  <a:gd name="connsiteY162" fmla="*/ 1514021 h 2962327"/>
                  <a:gd name="connsiteX163" fmla="*/ 2939912 w 3028217"/>
                  <a:gd name="connsiteY163" fmla="*/ 1546406 h 2962327"/>
                  <a:gd name="connsiteX164" fmla="*/ 2962772 w 3028217"/>
                  <a:gd name="connsiteY164" fmla="*/ 1597841 h 2962327"/>
                  <a:gd name="connsiteX165" fmla="*/ 2999919 w 3028217"/>
                  <a:gd name="connsiteY165" fmla="*/ 1683566 h 2962327"/>
                  <a:gd name="connsiteX166" fmla="*/ 3012302 w 3028217"/>
                  <a:gd name="connsiteY166" fmla="*/ 1740716 h 2962327"/>
                  <a:gd name="connsiteX167" fmla="*/ 2886572 w 3028217"/>
                  <a:gd name="connsiteY167" fmla="*/ 2158864 h 2962327"/>
                  <a:gd name="connsiteX168" fmla="*/ 2841805 w 3028217"/>
                  <a:gd name="connsiteY168" fmla="*/ 2246493 h 2962327"/>
                  <a:gd name="connsiteX169" fmla="*/ 2821802 w 3028217"/>
                  <a:gd name="connsiteY169" fmla="*/ 2266496 h 2962327"/>
                  <a:gd name="connsiteX170" fmla="*/ 2808467 w 3028217"/>
                  <a:gd name="connsiteY170" fmla="*/ 2240778 h 2962327"/>
                  <a:gd name="connsiteX171" fmla="*/ 2785607 w 3028217"/>
                  <a:gd name="connsiteY171" fmla="*/ 2172198 h 2962327"/>
                  <a:gd name="connsiteX172" fmla="*/ 2805609 w 3028217"/>
                  <a:gd name="connsiteY172" fmla="*/ 2234111 h 2962327"/>
                  <a:gd name="connsiteX173" fmla="*/ 2821802 w 3028217"/>
                  <a:gd name="connsiteY173" fmla="*/ 2273164 h 2962327"/>
                  <a:gd name="connsiteX174" fmla="*/ 2708455 w 3028217"/>
                  <a:gd name="connsiteY174" fmla="*/ 2451281 h 2962327"/>
                  <a:gd name="connsiteX175" fmla="*/ 2551292 w 3028217"/>
                  <a:gd name="connsiteY175" fmla="*/ 2622731 h 2962327"/>
                  <a:gd name="connsiteX176" fmla="*/ 2476997 w 3028217"/>
                  <a:gd name="connsiteY176" fmla="*/ 2687501 h 2962327"/>
                  <a:gd name="connsiteX177" fmla="*/ 2463662 w 3028217"/>
                  <a:gd name="connsiteY177" fmla="*/ 2655116 h 2962327"/>
                  <a:gd name="connsiteX178" fmla="*/ 2425562 w 3028217"/>
                  <a:gd name="connsiteY178" fmla="*/ 2533196 h 2962327"/>
                  <a:gd name="connsiteX179" fmla="*/ 2439849 w 3028217"/>
                  <a:gd name="connsiteY179" fmla="*/ 2375081 h 2962327"/>
                  <a:gd name="connsiteX180" fmla="*/ 2449374 w 3028217"/>
                  <a:gd name="connsiteY180" fmla="*/ 2301739 h 2962327"/>
                  <a:gd name="connsiteX181" fmla="*/ 2430324 w 3028217"/>
                  <a:gd name="connsiteY181" fmla="*/ 2210298 h 2962327"/>
                  <a:gd name="connsiteX182" fmla="*/ 2396987 w 3028217"/>
                  <a:gd name="connsiteY182" fmla="*/ 2144576 h 2962327"/>
                  <a:gd name="connsiteX183" fmla="*/ 2370317 w 3028217"/>
                  <a:gd name="connsiteY183" fmla="*/ 2012178 h 2962327"/>
                  <a:gd name="connsiteX184" fmla="*/ 2374127 w 3028217"/>
                  <a:gd name="connsiteY184" fmla="*/ 1992176 h 2962327"/>
                  <a:gd name="connsiteX185" fmla="*/ 2319834 w 3028217"/>
                  <a:gd name="connsiteY185" fmla="*/ 1944551 h 2962327"/>
                  <a:gd name="connsiteX186" fmla="*/ 2282687 w 3028217"/>
                  <a:gd name="connsiteY186" fmla="*/ 1931216 h 2962327"/>
                  <a:gd name="connsiteX187" fmla="*/ 2200772 w 3028217"/>
                  <a:gd name="connsiteY187" fmla="*/ 1905498 h 2962327"/>
                  <a:gd name="connsiteX188" fmla="*/ 2157909 w 3028217"/>
                  <a:gd name="connsiteY188" fmla="*/ 1926453 h 2962327"/>
                  <a:gd name="connsiteX189" fmla="*/ 2106474 w 3028217"/>
                  <a:gd name="connsiteY189" fmla="*/ 1931216 h 2962327"/>
                  <a:gd name="connsiteX190" fmla="*/ 2040752 w 3028217"/>
                  <a:gd name="connsiteY190" fmla="*/ 1937883 h 2962327"/>
                  <a:gd name="connsiteX191" fmla="*/ 1974077 w 3028217"/>
                  <a:gd name="connsiteY191" fmla="*/ 1924548 h 2962327"/>
                  <a:gd name="connsiteX192" fmla="*/ 1919784 w 3028217"/>
                  <a:gd name="connsiteY192" fmla="*/ 1877876 h 2962327"/>
                  <a:gd name="connsiteX193" fmla="*/ 1896924 w 3028217"/>
                  <a:gd name="connsiteY193" fmla="*/ 1849301 h 2962327"/>
                  <a:gd name="connsiteX194" fmla="*/ 1839774 w 3028217"/>
                  <a:gd name="connsiteY194" fmla="*/ 1762623 h 2962327"/>
                  <a:gd name="connsiteX195" fmla="*/ 1822629 w 3028217"/>
                  <a:gd name="connsiteY195" fmla="*/ 1676898 h 2962327"/>
                  <a:gd name="connsiteX196" fmla="*/ 1829297 w 3028217"/>
                  <a:gd name="connsiteY196" fmla="*/ 1537833 h 2962327"/>
                  <a:gd name="connsiteX197" fmla="*/ 1828344 w 3028217"/>
                  <a:gd name="connsiteY197" fmla="*/ 1514973 h 2962327"/>
                  <a:gd name="connsiteX198" fmla="*/ 1909307 w 3028217"/>
                  <a:gd name="connsiteY198" fmla="*/ 1373051 h 2962327"/>
                  <a:gd name="connsiteX199" fmla="*/ 1929309 w 3028217"/>
                  <a:gd name="connsiteY199" fmla="*/ 1361621 h 2962327"/>
                  <a:gd name="connsiteX200" fmla="*/ 1977887 w 3028217"/>
                  <a:gd name="connsiteY200" fmla="*/ 1293041 h 2962327"/>
                  <a:gd name="connsiteX201" fmla="*/ 2019797 w 3028217"/>
                  <a:gd name="connsiteY201" fmla="*/ 1227318 h 2962327"/>
                  <a:gd name="connsiteX202" fmla="*/ 2051229 w 3028217"/>
                  <a:gd name="connsiteY202" fmla="*/ 1178741 h 2962327"/>
                  <a:gd name="connsiteX203" fmla="*/ 2083614 w 3028217"/>
                  <a:gd name="connsiteY203" fmla="*/ 1172073 h 2962327"/>
                  <a:gd name="connsiteX204" fmla="*/ 2161719 w 3028217"/>
                  <a:gd name="connsiteY204" fmla="*/ 1162548 h 2962327"/>
                  <a:gd name="connsiteX205" fmla="*/ 2266494 w 3028217"/>
                  <a:gd name="connsiteY205" fmla="*/ 1136831 h 2962327"/>
                  <a:gd name="connsiteX206" fmla="*/ 2331264 w 3028217"/>
                  <a:gd name="connsiteY206" fmla="*/ 1133021 h 2962327"/>
                  <a:gd name="connsiteX207" fmla="*/ 2387462 w 3028217"/>
                  <a:gd name="connsiteY207" fmla="*/ 1197791 h 2962327"/>
                  <a:gd name="connsiteX208" fmla="*/ 2400797 w 3028217"/>
                  <a:gd name="connsiteY208" fmla="*/ 1229223 h 2962327"/>
                  <a:gd name="connsiteX209" fmla="*/ 2517002 w 3028217"/>
                  <a:gd name="connsiteY209" fmla="*/ 1283516 h 2962327"/>
                  <a:gd name="connsiteX210" fmla="*/ 2556055 w 3028217"/>
                  <a:gd name="connsiteY210" fmla="*/ 1266371 h 2962327"/>
                  <a:gd name="connsiteX211" fmla="*/ 2617967 w 3028217"/>
                  <a:gd name="connsiteY211" fmla="*/ 1241606 h 2962327"/>
                  <a:gd name="connsiteX212" fmla="*/ 2701787 w 3028217"/>
                  <a:gd name="connsiteY212" fmla="*/ 1271133 h 2962327"/>
                  <a:gd name="connsiteX213" fmla="*/ 2823707 w 3028217"/>
                  <a:gd name="connsiteY213" fmla="*/ 1270181 h 2962327"/>
                  <a:gd name="connsiteX214" fmla="*/ 2842757 w 3028217"/>
                  <a:gd name="connsiteY214" fmla="*/ 1253988 h 2962327"/>
                  <a:gd name="connsiteX215" fmla="*/ 2857997 w 3028217"/>
                  <a:gd name="connsiteY215" fmla="*/ 1191123 h 2962327"/>
                  <a:gd name="connsiteX216" fmla="*/ 2824659 w 3028217"/>
                  <a:gd name="connsiteY216" fmla="*/ 1163501 h 2962327"/>
                  <a:gd name="connsiteX217" fmla="*/ 2781797 w 3028217"/>
                  <a:gd name="connsiteY217" fmla="*/ 1153023 h 2962327"/>
                  <a:gd name="connsiteX218" fmla="*/ 2778142 w 3028217"/>
                  <a:gd name="connsiteY218" fmla="*/ 1149005 h 2962327"/>
                  <a:gd name="connsiteX219" fmla="*/ 2758579 w 3028217"/>
                  <a:gd name="connsiteY219" fmla="*/ 1157637 h 2962327"/>
                  <a:gd name="connsiteX220" fmla="*/ 2684641 w 3028217"/>
                  <a:gd name="connsiteY220" fmla="*/ 1122543 h 2962327"/>
                  <a:gd name="connsiteX221" fmla="*/ 2664638 w 3028217"/>
                  <a:gd name="connsiteY221" fmla="*/ 1083491 h 2962327"/>
                  <a:gd name="connsiteX222" fmla="*/ 2646541 w 3028217"/>
                  <a:gd name="connsiteY222" fmla="*/ 1054916 h 2962327"/>
                  <a:gd name="connsiteX223" fmla="*/ 2610346 w 3028217"/>
                  <a:gd name="connsiteY223" fmla="*/ 1080633 h 2962327"/>
                  <a:gd name="connsiteX224" fmla="*/ 2609202 w 3028217"/>
                  <a:gd name="connsiteY224" fmla="*/ 1082346 h 2962327"/>
                  <a:gd name="connsiteX225" fmla="*/ 2613204 w 3028217"/>
                  <a:gd name="connsiteY225" fmla="*/ 1086348 h 2962327"/>
                  <a:gd name="connsiteX226" fmla="*/ 2632254 w 3028217"/>
                  <a:gd name="connsiteY226" fmla="*/ 1108255 h 2962327"/>
                  <a:gd name="connsiteX227" fmla="*/ 2609394 w 3028217"/>
                  <a:gd name="connsiteY227" fmla="*/ 1145403 h 2962327"/>
                  <a:gd name="connsiteX228" fmla="*/ 2584629 w 3028217"/>
                  <a:gd name="connsiteY228" fmla="*/ 1132068 h 2962327"/>
                  <a:gd name="connsiteX229" fmla="*/ 2566055 w 3028217"/>
                  <a:gd name="connsiteY229" fmla="*/ 1095397 h 2962327"/>
                  <a:gd name="connsiteX230" fmla="*/ 2558490 w 3028217"/>
                  <a:gd name="connsiteY230" fmla="*/ 1083461 h 2962327"/>
                  <a:gd name="connsiteX231" fmla="*/ 2545576 w 3028217"/>
                  <a:gd name="connsiteY231" fmla="*/ 1071108 h 2962327"/>
                  <a:gd name="connsiteX232" fmla="*/ 2536051 w 3028217"/>
                  <a:gd name="connsiteY232" fmla="*/ 1061583 h 2962327"/>
                  <a:gd name="connsiteX233" fmla="*/ 2429371 w 3028217"/>
                  <a:gd name="connsiteY233" fmla="*/ 952046 h 2962327"/>
                  <a:gd name="connsiteX234" fmla="*/ 2417941 w 3028217"/>
                  <a:gd name="connsiteY234" fmla="*/ 944426 h 2962327"/>
                  <a:gd name="connsiteX235" fmla="*/ 2407463 w 3028217"/>
                  <a:gd name="connsiteY235" fmla="*/ 947283 h 2962327"/>
                  <a:gd name="connsiteX236" fmla="*/ 2469376 w 3028217"/>
                  <a:gd name="connsiteY236" fmla="*/ 1014911 h 2962327"/>
                  <a:gd name="connsiteX237" fmla="*/ 2509381 w 3028217"/>
                  <a:gd name="connsiteY237" fmla="*/ 1044438 h 2962327"/>
                  <a:gd name="connsiteX238" fmla="*/ 2504618 w 3028217"/>
                  <a:gd name="connsiteY238" fmla="*/ 1057773 h 2962327"/>
                  <a:gd name="connsiteX239" fmla="*/ 2488426 w 3028217"/>
                  <a:gd name="connsiteY239" fmla="*/ 1077776 h 2962327"/>
                  <a:gd name="connsiteX240" fmla="*/ 2476996 w 3028217"/>
                  <a:gd name="connsiteY240" fmla="*/ 1084443 h 2962327"/>
                  <a:gd name="connsiteX241" fmla="*/ 2356028 w 3028217"/>
                  <a:gd name="connsiteY241" fmla="*/ 985383 h 2962327"/>
                  <a:gd name="connsiteX242" fmla="*/ 2317928 w 3028217"/>
                  <a:gd name="connsiteY242" fmla="*/ 978716 h 2962327"/>
                  <a:gd name="connsiteX243" fmla="*/ 2295068 w 3028217"/>
                  <a:gd name="connsiteY243" fmla="*/ 993003 h 2962327"/>
                  <a:gd name="connsiteX244" fmla="*/ 2196008 w 3028217"/>
                  <a:gd name="connsiteY244" fmla="*/ 1057773 h 2962327"/>
                  <a:gd name="connsiteX245" fmla="*/ 2181721 w 3028217"/>
                  <a:gd name="connsiteY245" fmla="*/ 1087301 h 2962327"/>
                  <a:gd name="connsiteX246" fmla="*/ 2105521 w 3028217"/>
                  <a:gd name="connsiteY246" fmla="*/ 1157786 h 2962327"/>
                  <a:gd name="connsiteX247" fmla="*/ 2053133 w 3028217"/>
                  <a:gd name="connsiteY247" fmla="*/ 1155881 h 2962327"/>
                  <a:gd name="connsiteX248" fmla="*/ 2036941 w 3028217"/>
                  <a:gd name="connsiteY248" fmla="*/ 1136831 h 2962327"/>
                  <a:gd name="connsiteX249" fmla="*/ 2008366 w 3028217"/>
                  <a:gd name="connsiteY249" fmla="*/ 1131116 h 2962327"/>
                  <a:gd name="connsiteX250" fmla="*/ 2001698 w 3028217"/>
                  <a:gd name="connsiteY250" fmla="*/ 1074918 h 2962327"/>
                  <a:gd name="connsiteX251" fmla="*/ 2008366 w 3028217"/>
                  <a:gd name="connsiteY251" fmla="*/ 1001576 h 2962327"/>
                  <a:gd name="connsiteX252" fmla="*/ 2035988 w 3028217"/>
                  <a:gd name="connsiteY252" fmla="*/ 977763 h 2962327"/>
                  <a:gd name="connsiteX253" fmla="*/ 2107426 w 3028217"/>
                  <a:gd name="connsiteY253" fmla="*/ 983478 h 2962327"/>
                  <a:gd name="connsiteX254" fmla="*/ 2148383 w 3028217"/>
                  <a:gd name="connsiteY254" fmla="*/ 975858 h 2962327"/>
                  <a:gd name="connsiteX255" fmla="*/ 2150288 w 3028217"/>
                  <a:gd name="connsiteY255" fmla="*/ 913946 h 2962327"/>
                  <a:gd name="connsiteX256" fmla="*/ 2112188 w 3028217"/>
                  <a:gd name="connsiteY256" fmla="*/ 876798 h 2962327"/>
                  <a:gd name="connsiteX257" fmla="*/ 2096948 w 3028217"/>
                  <a:gd name="connsiteY257" fmla="*/ 862511 h 2962327"/>
                  <a:gd name="connsiteX258" fmla="*/ 2118856 w 3028217"/>
                  <a:gd name="connsiteY258" fmla="*/ 849176 h 2962327"/>
                  <a:gd name="connsiteX259" fmla="*/ 2206486 w 3028217"/>
                  <a:gd name="connsiteY259" fmla="*/ 810123 h 2962327"/>
                  <a:gd name="connsiteX260" fmla="*/ 2308403 w 3028217"/>
                  <a:gd name="connsiteY260" fmla="*/ 731066 h 2962327"/>
                  <a:gd name="connsiteX261" fmla="*/ 2321738 w 3028217"/>
                  <a:gd name="connsiteY261" fmla="*/ 708206 h 2962327"/>
                  <a:gd name="connsiteX262" fmla="*/ 2311261 w 3028217"/>
                  <a:gd name="connsiteY262" fmla="*/ 679631 h 2962327"/>
                  <a:gd name="connsiteX263" fmla="*/ 2320786 w 3028217"/>
                  <a:gd name="connsiteY263" fmla="*/ 643436 h 2962327"/>
                  <a:gd name="connsiteX264" fmla="*/ 2338883 w 3028217"/>
                  <a:gd name="connsiteY264" fmla="*/ 638673 h 2962327"/>
                  <a:gd name="connsiteX265" fmla="*/ 2343646 w 3028217"/>
                  <a:gd name="connsiteY265" fmla="*/ 675821 h 2962327"/>
                  <a:gd name="connsiteX266" fmla="*/ 2348408 w 3028217"/>
                  <a:gd name="connsiteY266" fmla="*/ 699633 h 2962327"/>
                  <a:gd name="connsiteX267" fmla="*/ 2376031 w 3028217"/>
                  <a:gd name="connsiteY267" fmla="*/ 706301 h 2962327"/>
                  <a:gd name="connsiteX268" fmla="*/ 2385556 w 3028217"/>
                  <a:gd name="connsiteY268" fmla="*/ 704396 h 2962327"/>
                  <a:gd name="connsiteX269" fmla="*/ 2454136 w 3028217"/>
                  <a:gd name="connsiteY269" fmla="*/ 698681 h 2962327"/>
                  <a:gd name="connsiteX270" fmla="*/ 2476996 w 3028217"/>
                  <a:gd name="connsiteY270" fmla="*/ 692013 h 2962327"/>
                  <a:gd name="connsiteX271" fmla="*/ 2517953 w 3028217"/>
                  <a:gd name="connsiteY271" fmla="*/ 648198 h 2962327"/>
                  <a:gd name="connsiteX272" fmla="*/ 2563673 w 3028217"/>
                  <a:gd name="connsiteY272" fmla="*/ 626291 h 2962327"/>
                  <a:gd name="connsiteX273" fmla="*/ 2554148 w 3028217"/>
                  <a:gd name="connsiteY273" fmla="*/ 585333 h 2962327"/>
                  <a:gd name="connsiteX274" fmla="*/ 2572928 w 3028217"/>
                  <a:gd name="connsiteY274" fmla="*/ 573708 h 2962327"/>
                  <a:gd name="connsiteX275" fmla="*/ 2586098 w 3028217"/>
                  <a:gd name="connsiteY275" fmla="*/ 571735 h 2962327"/>
                  <a:gd name="connsiteX276" fmla="*/ 2586726 w 3028217"/>
                  <a:gd name="connsiteY276" fmla="*/ 571671 h 2962327"/>
                  <a:gd name="connsiteX277" fmla="*/ 2624633 w 3028217"/>
                  <a:gd name="connsiteY277" fmla="*/ 568188 h 2962327"/>
                  <a:gd name="connsiteX278" fmla="*/ 2630348 w 3028217"/>
                  <a:gd name="connsiteY278" fmla="*/ 563426 h 2962327"/>
                  <a:gd name="connsiteX279" fmla="*/ 2633206 w 3028217"/>
                  <a:gd name="connsiteY279" fmla="*/ 563426 h 2962327"/>
                  <a:gd name="connsiteX280" fmla="*/ 2626538 w 3028217"/>
                  <a:gd name="connsiteY280" fmla="*/ 563426 h 2962327"/>
                  <a:gd name="connsiteX281" fmla="*/ 2593082 w 3028217"/>
                  <a:gd name="connsiteY281" fmla="*/ 570689 h 2962327"/>
                  <a:gd name="connsiteX282" fmla="*/ 2586098 w 3028217"/>
                  <a:gd name="connsiteY282" fmla="*/ 571735 h 2962327"/>
                  <a:gd name="connsiteX283" fmla="*/ 2574151 w 3028217"/>
                  <a:gd name="connsiteY283" fmla="*/ 572951 h 2962327"/>
                  <a:gd name="connsiteX284" fmla="*/ 2572928 w 3028217"/>
                  <a:gd name="connsiteY284" fmla="*/ 573708 h 2962327"/>
                  <a:gd name="connsiteX285" fmla="*/ 2558911 w 3028217"/>
                  <a:gd name="connsiteY285" fmla="*/ 575808 h 2962327"/>
                  <a:gd name="connsiteX286" fmla="*/ 2506523 w 3028217"/>
                  <a:gd name="connsiteY286" fmla="*/ 541518 h 2962327"/>
                  <a:gd name="connsiteX287" fmla="*/ 2512238 w 3028217"/>
                  <a:gd name="connsiteY287" fmla="*/ 480558 h 2962327"/>
                  <a:gd name="connsiteX288" fmla="*/ 2533193 w 3028217"/>
                  <a:gd name="connsiteY288" fmla="*/ 458651 h 2962327"/>
                  <a:gd name="connsiteX289" fmla="*/ 2534146 w 3028217"/>
                  <a:gd name="connsiteY289" fmla="*/ 440553 h 2962327"/>
                  <a:gd name="connsiteX290" fmla="*/ 2513191 w 3028217"/>
                  <a:gd name="connsiteY290" fmla="*/ 445316 h 2962327"/>
                  <a:gd name="connsiteX291" fmla="*/ 2464613 w 3028217"/>
                  <a:gd name="connsiteY291" fmla="*/ 509133 h 2962327"/>
                  <a:gd name="connsiteX292" fmla="*/ 2467471 w 3028217"/>
                  <a:gd name="connsiteY292" fmla="*/ 551996 h 2962327"/>
                  <a:gd name="connsiteX293" fmla="*/ 2468423 w 3028217"/>
                  <a:gd name="connsiteY293" fmla="*/ 597716 h 2962327"/>
                  <a:gd name="connsiteX294" fmla="*/ 2453183 w 3028217"/>
                  <a:gd name="connsiteY294" fmla="*/ 638673 h 2962327"/>
                  <a:gd name="connsiteX295" fmla="*/ 2423656 w 3028217"/>
                  <a:gd name="connsiteY295" fmla="*/ 676773 h 2962327"/>
                  <a:gd name="connsiteX296" fmla="*/ 2389366 w 3028217"/>
                  <a:gd name="connsiteY296" fmla="*/ 683441 h 2962327"/>
                  <a:gd name="connsiteX297" fmla="*/ 2383651 w 3028217"/>
                  <a:gd name="connsiteY297" fmla="*/ 659628 h 2962327"/>
                  <a:gd name="connsiteX298" fmla="*/ 2367458 w 3028217"/>
                  <a:gd name="connsiteY298" fmla="*/ 627243 h 2962327"/>
                  <a:gd name="connsiteX299" fmla="*/ 2308403 w 3028217"/>
                  <a:gd name="connsiteY299" fmla="*/ 612003 h 2962327"/>
                  <a:gd name="connsiteX300" fmla="*/ 2270303 w 3028217"/>
                  <a:gd name="connsiteY300" fmla="*/ 571046 h 2962327"/>
                  <a:gd name="connsiteX301" fmla="*/ 2260778 w 3028217"/>
                  <a:gd name="connsiteY301" fmla="*/ 543423 h 2962327"/>
                  <a:gd name="connsiteX302" fmla="*/ 2259826 w 3028217"/>
                  <a:gd name="connsiteY302" fmla="*/ 522468 h 2962327"/>
                  <a:gd name="connsiteX303" fmla="*/ 2390318 w 3028217"/>
                  <a:gd name="connsiteY303" fmla="*/ 385308 h 2962327"/>
                  <a:gd name="connsiteX304" fmla="*/ 2416988 w 3028217"/>
                  <a:gd name="connsiteY304" fmla="*/ 357686 h 2962327"/>
                  <a:gd name="connsiteX305" fmla="*/ 2417941 w 3028217"/>
                  <a:gd name="connsiteY305" fmla="*/ 351971 h 2962327"/>
                  <a:gd name="connsiteX306" fmla="*/ 2424608 w 3028217"/>
                  <a:gd name="connsiteY306" fmla="*/ 353876 h 2962327"/>
                  <a:gd name="connsiteX307" fmla="*/ 2452245 w 3028217"/>
                  <a:gd name="connsiteY307" fmla="*/ 336582 h 2962327"/>
                  <a:gd name="connsiteX308" fmla="*/ 2471113 w 3028217"/>
                  <a:gd name="connsiteY308" fmla="*/ 336025 h 2962327"/>
                  <a:gd name="connsiteX309" fmla="*/ 761544 w 3028217"/>
                  <a:gd name="connsiteY309" fmla="*/ 194808 h 2962327"/>
                  <a:gd name="connsiteX310" fmla="*/ 773926 w 3028217"/>
                  <a:gd name="connsiteY310" fmla="*/ 216716 h 2962327"/>
                  <a:gd name="connsiteX311" fmla="*/ 773926 w 3028217"/>
                  <a:gd name="connsiteY311" fmla="*/ 278628 h 2962327"/>
                  <a:gd name="connsiteX312" fmla="*/ 687249 w 3028217"/>
                  <a:gd name="connsiteY312" fmla="*/ 293868 h 2962327"/>
                  <a:gd name="connsiteX313" fmla="*/ 671056 w 3028217"/>
                  <a:gd name="connsiteY313" fmla="*/ 292916 h 2962327"/>
                  <a:gd name="connsiteX314" fmla="*/ 640576 w 3028217"/>
                  <a:gd name="connsiteY314" fmla="*/ 298631 h 2962327"/>
                  <a:gd name="connsiteX315" fmla="*/ 603429 w 3028217"/>
                  <a:gd name="connsiteY315" fmla="*/ 291011 h 2962327"/>
                  <a:gd name="connsiteX316" fmla="*/ 715824 w 3028217"/>
                  <a:gd name="connsiteY316" fmla="*/ 211953 h 2962327"/>
                  <a:gd name="connsiteX317" fmla="*/ 727254 w 3028217"/>
                  <a:gd name="connsiteY317" fmla="*/ 215763 h 2962327"/>
                  <a:gd name="connsiteX318" fmla="*/ 761544 w 3028217"/>
                  <a:gd name="connsiteY318" fmla="*/ 194808 h 2962327"/>
                  <a:gd name="connsiteX319" fmla="*/ 873343 w 3028217"/>
                  <a:gd name="connsiteY319" fmla="*/ 184331 h 2962327"/>
                  <a:gd name="connsiteX320" fmla="*/ 891083 w 3028217"/>
                  <a:gd name="connsiteY320" fmla="*/ 191951 h 2962327"/>
                  <a:gd name="connsiteX321" fmla="*/ 888226 w 3028217"/>
                  <a:gd name="connsiteY321" fmla="*/ 217668 h 2962327"/>
                  <a:gd name="connsiteX322" fmla="*/ 879241 w 3028217"/>
                  <a:gd name="connsiteY322" fmla="*/ 234820 h 2962327"/>
                  <a:gd name="connsiteX323" fmla="*/ 895370 w 3028217"/>
                  <a:gd name="connsiteY323" fmla="*/ 235036 h 2962327"/>
                  <a:gd name="connsiteX324" fmla="*/ 899656 w 3028217"/>
                  <a:gd name="connsiteY324" fmla="*/ 266246 h 2962327"/>
                  <a:gd name="connsiteX325" fmla="*/ 892988 w 3028217"/>
                  <a:gd name="connsiteY325" fmla="*/ 303393 h 2962327"/>
                  <a:gd name="connsiteX326" fmla="*/ 905371 w 3028217"/>
                  <a:gd name="connsiteY326" fmla="*/ 303393 h 2962327"/>
                  <a:gd name="connsiteX327" fmla="*/ 915848 w 3028217"/>
                  <a:gd name="connsiteY327" fmla="*/ 337683 h 2962327"/>
                  <a:gd name="connsiteX328" fmla="*/ 946328 w 3028217"/>
                  <a:gd name="connsiteY328" fmla="*/ 324348 h 2962327"/>
                  <a:gd name="connsiteX329" fmla="*/ 973409 w 3028217"/>
                  <a:gd name="connsiteY329" fmla="*/ 303804 h 2962327"/>
                  <a:gd name="connsiteX330" fmla="*/ 975260 w 3028217"/>
                  <a:gd name="connsiteY330" fmla="*/ 292796 h 2962327"/>
                  <a:gd name="connsiteX331" fmla="*/ 965378 w 3028217"/>
                  <a:gd name="connsiteY331" fmla="*/ 281485 h 2962327"/>
                  <a:gd name="connsiteX332" fmla="*/ 962521 w 3028217"/>
                  <a:gd name="connsiteY332" fmla="*/ 233860 h 2962327"/>
                  <a:gd name="connsiteX333" fmla="*/ 1013956 w 3028217"/>
                  <a:gd name="connsiteY333" fmla="*/ 203380 h 2962327"/>
                  <a:gd name="connsiteX334" fmla="*/ 1028243 w 3028217"/>
                  <a:gd name="connsiteY334" fmla="*/ 200165 h 2962327"/>
                  <a:gd name="connsiteX335" fmla="*/ 1042531 w 3028217"/>
                  <a:gd name="connsiteY335" fmla="*/ 206238 h 2962327"/>
                  <a:gd name="connsiteX336" fmla="*/ 1016813 w 3028217"/>
                  <a:gd name="connsiteY336" fmla="*/ 234813 h 2962327"/>
                  <a:gd name="connsiteX337" fmla="*/ 1075868 w 3028217"/>
                  <a:gd name="connsiteY337" fmla="*/ 204333 h 2962327"/>
                  <a:gd name="connsiteX338" fmla="*/ 1095871 w 3028217"/>
                  <a:gd name="connsiteY338" fmla="*/ 204333 h 2962327"/>
                  <a:gd name="connsiteX339" fmla="*/ 1099681 w 3028217"/>
                  <a:gd name="connsiteY339" fmla="*/ 232908 h 2962327"/>
                  <a:gd name="connsiteX340" fmla="*/ 1133971 w 3028217"/>
                  <a:gd name="connsiteY340" fmla="*/ 231003 h 2962327"/>
                  <a:gd name="connsiteX341" fmla="*/ 1151116 w 3028217"/>
                  <a:gd name="connsiteY341" fmla="*/ 238623 h 2962327"/>
                  <a:gd name="connsiteX342" fmla="*/ 1205408 w 3028217"/>
                  <a:gd name="connsiteY342" fmla="*/ 287200 h 2962327"/>
                  <a:gd name="connsiteX343" fmla="*/ 1198741 w 3028217"/>
                  <a:gd name="connsiteY343" fmla="*/ 334825 h 2962327"/>
                  <a:gd name="connsiteX344" fmla="*/ 1248271 w 3028217"/>
                  <a:gd name="connsiteY344" fmla="*/ 377688 h 2962327"/>
                  <a:gd name="connsiteX345" fmla="*/ 1246366 w 3028217"/>
                  <a:gd name="connsiteY345" fmla="*/ 402453 h 2962327"/>
                  <a:gd name="connsiteX346" fmla="*/ 1187311 w 3028217"/>
                  <a:gd name="connsiteY346" fmla="*/ 402453 h 2962327"/>
                  <a:gd name="connsiteX347" fmla="*/ 1171118 w 3028217"/>
                  <a:gd name="connsiteY347" fmla="*/ 396738 h 2962327"/>
                  <a:gd name="connsiteX348" fmla="*/ 1171118 w 3028217"/>
                  <a:gd name="connsiteY348" fmla="*/ 431028 h 2962327"/>
                  <a:gd name="connsiteX349" fmla="*/ 1151116 w 3028217"/>
                  <a:gd name="connsiteY349" fmla="*/ 479605 h 2962327"/>
                  <a:gd name="connsiteX350" fmla="*/ 1136828 w 3028217"/>
                  <a:gd name="connsiteY350" fmla="*/ 476748 h 2962327"/>
                  <a:gd name="connsiteX351" fmla="*/ 1136828 w 3028217"/>
                  <a:gd name="connsiteY351" fmla="*/ 487225 h 2962327"/>
                  <a:gd name="connsiteX352" fmla="*/ 1118731 w 3028217"/>
                  <a:gd name="connsiteY352" fmla="*/ 497703 h 2962327"/>
                  <a:gd name="connsiteX353" fmla="*/ 1066343 w 3028217"/>
                  <a:gd name="connsiteY353" fmla="*/ 455793 h 2962327"/>
                  <a:gd name="connsiteX354" fmla="*/ 1016813 w 3028217"/>
                  <a:gd name="connsiteY354" fmla="*/ 433885 h 2962327"/>
                  <a:gd name="connsiteX355" fmla="*/ 996811 w 3028217"/>
                  <a:gd name="connsiteY355" fmla="*/ 428170 h 2962327"/>
                  <a:gd name="connsiteX356" fmla="*/ 1013003 w 3028217"/>
                  <a:gd name="connsiteY356" fmla="*/ 411978 h 2962327"/>
                  <a:gd name="connsiteX357" fmla="*/ 1109206 w 3028217"/>
                  <a:gd name="connsiteY357" fmla="*/ 369115 h 2962327"/>
                  <a:gd name="connsiteX358" fmla="*/ 1089203 w 3028217"/>
                  <a:gd name="connsiteY358" fmla="*/ 307203 h 2962327"/>
                  <a:gd name="connsiteX359" fmla="*/ 1077773 w 3028217"/>
                  <a:gd name="connsiteY359" fmla="*/ 291010 h 2962327"/>
                  <a:gd name="connsiteX360" fmla="*/ 1016813 w 3028217"/>
                  <a:gd name="connsiteY360" fmla="*/ 292915 h 2962327"/>
                  <a:gd name="connsiteX361" fmla="*/ 1007169 w 3028217"/>
                  <a:gd name="connsiteY361" fmla="*/ 296011 h 2962327"/>
                  <a:gd name="connsiteX362" fmla="*/ 1007866 w 3028217"/>
                  <a:gd name="connsiteY362" fmla="*/ 302667 h 2962327"/>
                  <a:gd name="connsiteX363" fmla="*/ 1009193 w 3028217"/>
                  <a:gd name="connsiteY363" fmla="*/ 303393 h 2962327"/>
                  <a:gd name="connsiteX364" fmla="*/ 962521 w 3028217"/>
                  <a:gd name="connsiteY364" fmla="*/ 370068 h 2962327"/>
                  <a:gd name="connsiteX365" fmla="*/ 905371 w 3028217"/>
                  <a:gd name="connsiteY365" fmla="*/ 371973 h 2962327"/>
                  <a:gd name="connsiteX366" fmla="*/ 868223 w 3028217"/>
                  <a:gd name="connsiteY366" fmla="*/ 410073 h 2962327"/>
                  <a:gd name="connsiteX367" fmla="*/ 836791 w 3028217"/>
                  <a:gd name="connsiteY367" fmla="*/ 426266 h 2962327"/>
                  <a:gd name="connsiteX368" fmla="*/ 816788 w 3028217"/>
                  <a:gd name="connsiteY368" fmla="*/ 424361 h 2962327"/>
                  <a:gd name="connsiteX369" fmla="*/ 677723 w 3028217"/>
                  <a:gd name="connsiteY369" fmla="*/ 507228 h 2962327"/>
                  <a:gd name="connsiteX370" fmla="*/ 668198 w 3028217"/>
                  <a:gd name="connsiteY370" fmla="*/ 553901 h 2962327"/>
                  <a:gd name="connsiteX371" fmla="*/ 662483 w 3028217"/>
                  <a:gd name="connsiteY371" fmla="*/ 586286 h 2962327"/>
                  <a:gd name="connsiteX372" fmla="*/ 716776 w 3028217"/>
                  <a:gd name="connsiteY372" fmla="*/ 612956 h 2962327"/>
                  <a:gd name="connsiteX373" fmla="*/ 771068 w 3028217"/>
                  <a:gd name="connsiteY373" fmla="*/ 645341 h 2962327"/>
                  <a:gd name="connsiteX374" fmla="*/ 782498 w 3028217"/>
                  <a:gd name="connsiteY374" fmla="*/ 667248 h 2962327"/>
                  <a:gd name="connsiteX375" fmla="*/ 772973 w 3028217"/>
                  <a:gd name="connsiteY375" fmla="*/ 726303 h 2962327"/>
                  <a:gd name="connsiteX376" fmla="*/ 805358 w 3028217"/>
                  <a:gd name="connsiteY376" fmla="*/ 736781 h 2962327"/>
                  <a:gd name="connsiteX377" fmla="*/ 828218 w 3028217"/>
                  <a:gd name="connsiteY377" fmla="*/ 689156 h 2962327"/>
                  <a:gd name="connsiteX378" fmla="*/ 858698 w 3028217"/>
                  <a:gd name="connsiteY378" fmla="*/ 652961 h 2962327"/>
                  <a:gd name="connsiteX379" fmla="*/ 901561 w 3028217"/>
                  <a:gd name="connsiteY379" fmla="*/ 573903 h 2962327"/>
                  <a:gd name="connsiteX380" fmla="*/ 904418 w 3028217"/>
                  <a:gd name="connsiteY380" fmla="*/ 561521 h 2962327"/>
                  <a:gd name="connsiteX381" fmla="*/ 953948 w 3028217"/>
                  <a:gd name="connsiteY381" fmla="*/ 491988 h 2962327"/>
                  <a:gd name="connsiteX382" fmla="*/ 968236 w 3028217"/>
                  <a:gd name="connsiteY382" fmla="*/ 478653 h 2962327"/>
                  <a:gd name="connsiteX383" fmla="*/ 1049198 w 3028217"/>
                  <a:gd name="connsiteY383" fmla="*/ 512943 h 2962327"/>
                  <a:gd name="connsiteX384" fmla="*/ 1063486 w 3028217"/>
                  <a:gd name="connsiteY384" fmla="*/ 539613 h 2962327"/>
                  <a:gd name="connsiteX385" fmla="*/ 1067296 w 3028217"/>
                  <a:gd name="connsiteY385" fmla="*/ 583428 h 2962327"/>
                  <a:gd name="connsiteX386" fmla="*/ 1112063 w 3028217"/>
                  <a:gd name="connsiteY386" fmla="*/ 568188 h 2962327"/>
                  <a:gd name="connsiteX387" fmla="*/ 1146353 w 3028217"/>
                  <a:gd name="connsiteY387" fmla="*/ 580571 h 2962327"/>
                  <a:gd name="connsiteX388" fmla="*/ 1151116 w 3028217"/>
                  <a:gd name="connsiteY388" fmla="*/ 616766 h 2962327"/>
                  <a:gd name="connsiteX389" fmla="*/ 1193026 w 3028217"/>
                  <a:gd name="connsiteY389" fmla="*/ 684393 h 2962327"/>
                  <a:gd name="connsiteX390" fmla="*/ 1182905 w 3028217"/>
                  <a:gd name="connsiteY390" fmla="*/ 697847 h 2962327"/>
                  <a:gd name="connsiteX391" fmla="*/ 1179024 w 3028217"/>
                  <a:gd name="connsiteY391" fmla="*/ 699159 h 2962327"/>
                  <a:gd name="connsiteX392" fmla="*/ 1177845 w 3028217"/>
                  <a:gd name="connsiteY392" fmla="*/ 699023 h 2962327"/>
                  <a:gd name="connsiteX393" fmla="*/ 1166356 w 3028217"/>
                  <a:gd name="connsiteY393" fmla="*/ 703443 h 2962327"/>
                  <a:gd name="connsiteX394" fmla="*/ 1179024 w 3028217"/>
                  <a:gd name="connsiteY394" fmla="*/ 699159 h 2962327"/>
                  <a:gd name="connsiteX395" fmla="*/ 1188263 w 3028217"/>
                  <a:gd name="connsiteY395" fmla="*/ 700229 h 2962327"/>
                  <a:gd name="connsiteX396" fmla="*/ 1207313 w 3028217"/>
                  <a:gd name="connsiteY396" fmla="*/ 712016 h 2962327"/>
                  <a:gd name="connsiteX397" fmla="*/ 1205051 w 3028217"/>
                  <a:gd name="connsiteY397" fmla="*/ 754402 h 2962327"/>
                  <a:gd name="connsiteX398" fmla="*/ 1180854 w 3028217"/>
                  <a:gd name="connsiteY398" fmla="*/ 787924 h 2962327"/>
                  <a:gd name="connsiteX399" fmla="*/ 1187073 w 3028217"/>
                  <a:gd name="connsiteY399" fmla="*/ 807504 h 2962327"/>
                  <a:gd name="connsiteX400" fmla="*/ 1206361 w 3028217"/>
                  <a:gd name="connsiteY400" fmla="*/ 814886 h 2962327"/>
                  <a:gd name="connsiteX401" fmla="*/ 1213981 w 3028217"/>
                  <a:gd name="connsiteY401" fmla="*/ 828221 h 2962327"/>
                  <a:gd name="connsiteX402" fmla="*/ 1172071 w 3028217"/>
                  <a:gd name="connsiteY402" fmla="*/ 862511 h 2962327"/>
                  <a:gd name="connsiteX403" fmla="*/ 1115874 w 3028217"/>
                  <a:gd name="connsiteY403" fmla="*/ 854891 h 2962327"/>
                  <a:gd name="connsiteX404" fmla="*/ 1148259 w 3028217"/>
                  <a:gd name="connsiteY404" fmla="*/ 807266 h 2962327"/>
                  <a:gd name="connsiteX405" fmla="*/ 1173024 w 3028217"/>
                  <a:gd name="connsiteY405" fmla="*/ 780596 h 2962327"/>
                  <a:gd name="connsiteX406" fmla="*/ 1173125 w 3028217"/>
                  <a:gd name="connsiteY406" fmla="*/ 780684 h 2962327"/>
                  <a:gd name="connsiteX407" fmla="*/ 1174333 w 3028217"/>
                  <a:gd name="connsiteY407" fmla="*/ 770475 h 2962327"/>
                  <a:gd name="connsiteX408" fmla="*/ 1163498 w 3028217"/>
                  <a:gd name="connsiteY408" fmla="*/ 767261 h 2962327"/>
                  <a:gd name="connsiteX409" fmla="*/ 1124446 w 3028217"/>
                  <a:gd name="connsiteY409" fmla="*/ 787263 h 2962327"/>
                  <a:gd name="connsiteX410" fmla="*/ 1043483 w 3028217"/>
                  <a:gd name="connsiteY410" fmla="*/ 789168 h 2962327"/>
                  <a:gd name="connsiteX411" fmla="*/ 993953 w 3028217"/>
                  <a:gd name="connsiteY411" fmla="*/ 794883 h 2962327"/>
                  <a:gd name="connsiteX412" fmla="*/ 959663 w 3028217"/>
                  <a:gd name="connsiteY412" fmla="*/ 814886 h 2962327"/>
                  <a:gd name="connsiteX413" fmla="*/ 929183 w 3028217"/>
                  <a:gd name="connsiteY413" fmla="*/ 839651 h 2962327"/>
                  <a:gd name="connsiteX414" fmla="*/ 925100 w 3028217"/>
                  <a:gd name="connsiteY414" fmla="*/ 843462 h 2962327"/>
                  <a:gd name="connsiteX415" fmla="*/ 915848 w 3028217"/>
                  <a:gd name="connsiteY415" fmla="*/ 851081 h 2962327"/>
                  <a:gd name="connsiteX416" fmla="*/ 912991 w 3028217"/>
                  <a:gd name="connsiteY416" fmla="*/ 851081 h 2962327"/>
                  <a:gd name="connsiteX417" fmla="*/ 914896 w 3028217"/>
                  <a:gd name="connsiteY417" fmla="*/ 852986 h 2962327"/>
                  <a:gd name="connsiteX418" fmla="*/ 925100 w 3028217"/>
                  <a:gd name="connsiteY418" fmla="*/ 843462 h 2962327"/>
                  <a:gd name="connsiteX419" fmla="*/ 932041 w 3028217"/>
                  <a:gd name="connsiteY419" fmla="*/ 837746 h 2962327"/>
                  <a:gd name="connsiteX420" fmla="*/ 972998 w 3028217"/>
                  <a:gd name="connsiteY420" fmla="*/ 820601 h 2962327"/>
                  <a:gd name="connsiteX421" fmla="*/ 992048 w 3028217"/>
                  <a:gd name="connsiteY421" fmla="*/ 814886 h 2962327"/>
                  <a:gd name="connsiteX422" fmla="*/ 1023481 w 3028217"/>
                  <a:gd name="connsiteY422" fmla="*/ 819648 h 2962327"/>
                  <a:gd name="connsiteX423" fmla="*/ 1005383 w 3028217"/>
                  <a:gd name="connsiteY423" fmla="*/ 842508 h 2962327"/>
                  <a:gd name="connsiteX424" fmla="*/ 1006336 w 3028217"/>
                  <a:gd name="connsiteY424" fmla="*/ 854891 h 2962327"/>
                  <a:gd name="connsiteX425" fmla="*/ 1005383 w 3028217"/>
                  <a:gd name="connsiteY425" fmla="*/ 889181 h 2962327"/>
                  <a:gd name="connsiteX426" fmla="*/ 984428 w 3028217"/>
                  <a:gd name="connsiteY426" fmla="*/ 910136 h 2962327"/>
                  <a:gd name="connsiteX427" fmla="*/ 952043 w 3028217"/>
                  <a:gd name="connsiteY427" fmla="*/ 916803 h 2962327"/>
                  <a:gd name="connsiteX428" fmla="*/ 899656 w 3028217"/>
                  <a:gd name="connsiteY428" fmla="*/ 938711 h 2962327"/>
                  <a:gd name="connsiteX429" fmla="*/ 855841 w 3028217"/>
                  <a:gd name="connsiteY429" fmla="*/ 985383 h 2962327"/>
                  <a:gd name="connsiteX430" fmla="*/ 831076 w 3028217"/>
                  <a:gd name="connsiteY430" fmla="*/ 1003481 h 2962327"/>
                  <a:gd name="connsiteX431" fmla="*/ 738683 w 3028217"/>
                  <a:gd name="connsiteY431" fmla="*/ 1081586 h 2962327"/>
                  <a:gd name="connsiteX432" fmla="*/ 711061 w 3028217"/>
                  <a:gd name="connsiteY432" fmla="*/ 1115876 h 2962327"/>
                  <a:gd name="connsiteX433" fmla="*/ 666293 w 3028217"/>
                  <a:gd name="connsiteY433" fmla="*/ 1175883 h 2962327"/>
                  <a:gd name="connsiteX434" fmla="*/ 585331 w 3028217"/>
                  <a:gd name="connsiteY434" fmla="*/ 1230176 h 2962327"/>
                  <a:gd name="connsiteX435" fmla="*/ 559613 w 3028217"/>
                  <a:gd name="connsiteY435" fmla="*/ 1297803 h 2962327"/>
                  <a:gd name="connsiteX436" fmla="*/ 557708 w 3028217"/>
                  <a:gd name="connsiteY436" fmla="*/ 1386386 h 2962327"/>
                  <a:gd name="connsiteX437" fmla="*/ 542468 w 3028217"/>
                  <a:gd name="connsiteY437" fmla="*/ 1407341 h 2962327"/>
                  <a:gd name="connsiteX438" fmla="*/ 528181 w 3028217"/>
                  <a:gd name="connsiteY438" fmla="*/ 1387338 h 2962327"/>
                  <a:gd name="connsiteX439" fmla="*/ 519608 w 3028217"/>
                  <a:gd name="connsiteY439" fmla="*/ 1320663 h 2962327"/>
                  <a:gd name="connsiteX440" fmla="*/ 488176 w 3028217"/>
                  <a:gd name="connsiteY440" fmla="*/ 1283516 h 2962327"/>
                  <a:gd name="connsiteX441" fmla="*/ 429121 w 3028217"/>
                  <a:gd name="connsiteY441" fmla="*/ 1267323 h 2962327"/>
                  <a:gd name="connsiteX442" fmla="*/ 409118 w 3028217"/>
                  <a:gd name="connsiteY442" fmla="*/ 1268276 h 2962327"/>
                  <a:gd name="connsiteX443" fmla="*/ 336728 w 3028217"/>
                  <a:gd name="connsiteY443" fmla="*/ 1284468 h 2962327"/>
                  <a:gd name="connsiteX444" fmla="*/ 215761 w 3028217"/>
                  <a:gd name="connsiteY444" fmla="*/ 1373051 h 2962327"/>
                  <a:gd name="connsiteX445" fmla="*/ 189091 w 3028217"/>
                  <a:gd name="connsiteY445" fmla="*/ 1441631 h 2962327"/>
                  <a:gd name="connsiteX446" fmla="*/ 196711 w 3028217"/>
                  <a:gd name="connsiteY446" fmla="*/ 1544501 h 2962327"/>
                  <a:gd name="connsiteX447" fmla="*/ 244336 w 3028217"/>
                  <a:gd name="connsiteY447" fmla="*/ 1573076 h 2962327"/>
                  <a:gd name="connsiteX448" fmla="*/ 320536 w 3028217"/>
                  <a:gd name="connsiteY448" fmla="*/ 1514973 h 2962327"/>
                  <a:gd name="connsiteX449" fmla="*/ 387211 w 3028217"/>
                  <a:gd name="connsiteY449" fmla="*/ 1494971 h 2962327"/>
                  <a:gd name="connsiteX450" fmla="*/ 389116 w 3028217"/>
                  <a:gd name="connsiteY450" fmla="*/ 1515926 h 2962327"/>
                  <a:gd name="connsiteX451" fmla="*/ 340538 w 3028217"/>
                  <a:gd name="connsiteY451" fmla="*/ 1624511 h 2962327"/>
                  <a:gd name="connsiteX452" fmla="*/ 354826 w 3028217"/>
                  <a:gd name="connsiteY452" fmla="*/ 1644513 h 2962327"/>
                  <a:gd name="connsiteX453" fmla="*/ 410071 w 3028217"/>
                  <a:gd name="connsiteY453" fmla="*/ 1645466 h 2962327"/>
                  <a:gd name="connsiteX454" fmla="*/ 439598 w 3028217"/>
                  <a:gd name="connsiteY454" fmla="*/ 1687376 h 2962327"/>
                  <a:gd name="connsiteX455" fmla="*/ 426263 w 3028217"/>
                  <a:gd name="connsiteY455" fmla="*/ 1743573 h 2962327"/>
                  <a:gd name="connsiteX456" fmla="*/ 450076 w 3028217"/>
                  <a:gd name="connsiteY456" fmla="*/ 1813106 h 2962327"/>
                  <a:gd name="connsiteX457" fmla="*/ 499606 w 3028217"/>
                  <a:gd name="connsiteY457" fmla="*/ 1812153 h 2962327"/>
                  <a:gd name="connsiteX458" fmla="*/ 536753 w 3028217"/>
                  <a:gd name="connsiteY458" fmla="*/ 1818821 h 2962327"/>
                  <a:gd name="connsiteX459" fmla="*/ 577711 w 3028217"/>
                  <a:gd name="connsiteY459" fmla="*/ 1813106 h 2962327"/>
                  <a:gd name="connsiteX460" fmla="*/ 661531 w 3028217"/>
                  <a:gd name="connsiteY460" fmla="*/ 1754051 h 2962327"/>
                  <a:gd name="connsiteX461" fmla="*/ 672008 w 3028217"/>
                  <a:gd name="connsiteY461" fmla="*/ 1763576 h 2962327"/>
                  <a:gd name="connsiteX462" fmla="*/ 695821 w 3028217"/>
                  <a:gd name="connsiteY462" fmla="*/ 1768338 h 2962327"/>
                  <a:gd name="connsiteX463" fmla="*/ 741541 w 3028217"/>
                  <a:gd name="connsiteY463" fmla="*/ 1772148 h 2962327"/>
                  <a:gd name="connsiteX464" fmla="*/ 832028 w 3028217"/>
                  <a:gd name="connsiteY464" fmla="*/ 1788341 h 2962327"/>
                  <a:gd name="connsiteX465" fmla="*/ 865366 w 3028217"/>
                  <a:gd name="connsiteY465" fmla="*/ 1796913 h 2962327"/>
                  <a:gd name="connsiteX466" fmla="*/ 910133 w 3028217"/>
                  <a:gd name="connsiteY466" fmla="*/ 1838823 h 2962327"/>
                  <a:gd name="connsiteX467" fmla="*/ 1047293 w 3028217"/>
                  <a:gd name="connsiteY467" fmla="*/ 1918833 h 2962327"/>
                  <a:gd name="connsiteX468" fmla="*/ 1116826 w 3028217"/>
                  <a:gd name="connsiteY468" fmla="*/ 2036943 h 2962327"/>
                  <a:gd name="connsiteX469" fmla="*/ 1106348 w 3028217"/>
                  <a:gd name="connsiteY469" fmla="*/ 2056946 h 2962327"/>
                  <a:gd name="connsiteX470" fmla="*/ 1104443 w 3028217"/>
                  <a:gd name="connsiteY470" fmla="*/ 2099808 h 2962327"/>
                  <a:gd name="connsiteX471" fmla="*/ 1124446 w 3028217"/>
                  <a:gd name="connsiteY471" fmla="*/ 2102666 h 2962327"/>
                  <a:gd name="connsiteX472" fmla="*/ 1193026 w 3028217"/>
                  <a:gd name="connsiteY472" fmla="*/ 2077901 h 2962327"/>
                  <a:gd name="connsiteX473" fmla="*/ 1280656 w 3028217"/>
                  <a:gd name="connsiteY473" fmla="*/ 2123621 h 2962327"/>
                  <a:gd name="connsiteX474" fmla="*/ 1387336 w 3028217"/>
                  <a:gd name="connsiteY474" fmla="*/ 2172198 h 2962327"/>
                  <a:gd name="connsiteX475" fmla="*/ 1434008 w 3028217"/>
                  <a:gd name="connsiteY475" fmla="*/ 2199821 h 2962327"/>
                  <a:gd name="connsiteX476" fmla="*/ 1430198 w 3028217"/>
                  <a:gd name="connsiteY476" fmla="*/ 2282688 h 2962327"/>
                  <a:gd name="connsiteX477" fmla="*/ 1370191 w 3028217"/>
                  <a:gd name="connsiteY477" fmla="*/ 2373176 h 2962327"/>
                  <a:gd name="connsiteX478" fmla="*/ 1358761 w 3028217"/>
                  <a:gd name="connsiteY478" fmla="*/ 2423658 h 2962327"/>
                  <a:gd name="connsiteX479" fmla="*/ 1327328 w 3028217"/>
                  <a:gd name="connsiteY479" fmla="*/ 2600823 h 2962327"/>
                  <a:gd name="connsiteX480" fmla="*/ 1293991 w 3028217"/>
                  <a:gd name="connsiteY480" fmla="*/ 2626541 h 2962327"/>
                  <a:gd name="connsiteX481" fmla="*/ 1218743 w 3028217"/>
                  <a:gd name="connsiteY481" fmla="*/ 2661783 h 2962327"/>
                  <a:gd name="connsiteX482" fmla="*/ 1193026 w 3028217"/>
                  <a:gd name="connsiteY482" fmla="*/ 2710361 h 2962327"/>
                  <a:gd name="connsiteX483" fmla="*/ 1164451 w 3028217"/>
                  <a:gd name="connsiteY483" fmla="*/ 2832281 h 2962327"/>
                  <a:gd name="connsiteX484" fmla="*/ 1122541 w 3028217"/>
                  <a:gd name="connsiteY484" fmla="*/ 2910386 h 2962327"/>
                  <a:gd name="connsiteX485" fmla="*/ 1095871 w 3028217"/>
                  <a:gd name="connsiteY485" fmla="*/ 2929436 h 2962327"/>
                  <a:gd name="connsiteX486" fmla="*/ 1061581 w 3028217"/>
                  <a:gd name="connsiteY486" fmla="*/ 2922768 h 2962327"/>
                  <a:gd name="connsiteX487" fmla="*/ 1047293 w 3028217"/>
                  <a:gd name="connsiteY487" fmla="*/ 2929436 h 2962327"/>
                  <a:gd name="connsiteX488" fmla="*/ 1061581 w 3028217"/>
                  <a:gd name="connsiteY488" fmla="*/ 2956106 h 2962327"/>
                  <a:gd name="connsiteX489" fmla="*/ 1040626 w 3028217"/>
                  <a:gd name="connsiteY489" fmla="*/ 2959916 h 2962327"/>
                  <a:gd name="connsiteX490" fmla="*/ 783451 w 3028217"/>
                  <a:gd name="connsiteY490" fmla="*/ 2850378 h 2962327"/>
                  <a:gd name="connsiteX491" fmla="*/ 752971 w 3028217"/>
                  <a:gd name="connsiteY491" fmla="*/ 2805611 h 2962327"/>
                  <a:gd name="connsiteX492" fmla="*/ 737731 w 3028217"/>
                  <a:gd name="connsiteY492" fmla="*/ 2765606 h 2962327"/>
                  <a:gd name="connsiteX493" fmla="*/ 721538 w 3028217"/>
                  <a:gd name="connsiteY493" fmla="*/ 2564628 h 2962327"/>
                  <a:gd name="connsiteX494" fmla="*/ 670103 w 3028217"/>
                  <a:gd name="connsiteY494" fmla="*/ 2492238 h 2962327"/>
                  <a:gd name="connsiteX495" fmla="*/ 539611 w 3028217"/>
                  <a:gd name="connsiteY495" fmla="*/ 2337933 h 2962327"/>
                  <a:gd name="connsiteX496" fmla="*/ 473888 w 3028217"/>
                  <a:gd name="connsiteY496" fmla="*/ 2221728 h 2962327"/>
                  <a:gd name="connsiteX497" fmla="*/ 468173 w 3028217"/>
                  <a:gd name="connsiteY497" fmla="*/ 2148386 h 2962327"/>
                  <a:gd name="connsiteX498" fmla="*/ 471983 w 3028217"/>
                  <a:gd name="connsiteY498" fmla="*/ 2122668 h 2962327"/>
                  <a:gd name="connsiteX499" fmla="*/ 493891 w 3028217"/>
                  <a:gd name="connsiteY499" fmla="*/ 2021703 h 2962327"/>
                  <a:gd name="connsiteX500" fmla="*/ 538658 w 3028217"/>
                  <a:gd name="connsiteY500" fmla="*/ 1907403 h 2962327"/>
                  <a:gd name="connsiteX501" fmla="*/ 524371 w 3028217"/>
                  <a:gd name="connsiteY501" fmla="*/ 1854063 h 2962327"/>
                  <a:gd name="connsiteX502" fmla="*/ 499606 w 3028217"/>
                  <a:gd name="connsiteY502" fmla="*/ 1853111 h 2962327"/>
                  <a:gd name="connsiteX503" fmla="*/ 459601 w 3028217"/>
                  <a:gd name="connsiteY503" fmla="*/ 1860731 h 2962327"/>
                  <a:gd name="connsiteX504" fmla="*/ 408166 w 3028217"/>
                  <a:gd name="connsiteY504" fmla="*/ 1827393 h 2962327"/>
                  <a:gd name="connsiteX505" fmla="*/ 354826 w 3028217"/>
                  <a:gd name="connsiteY505" fmla="*/ 1742621 h 2962327"/>
                  <a:gd name="connsiteX506" fmla="*/ 322441 w 3028217"/>
                  <a:gd name="connsiteY506" fmla="*/ 1715951 h 2962327"/>
                  <a:gd name="connsiteX507" fmla="*/ 234811 w 3028217"/>
                  <a:gd name="connsiteY507" fmla="*/ 1658801 h 2962327"/>
                  <a:gd name="connsiteX508" fmla="*/ 206236 w 3028217"/>
                  <a:gd name="connsiteY508" fmla="*/ 1644513 h 2962327"/>
                  <a:gd name="connsiteX509" fmla="*/ 116701 w 3028217"/>
                  <a:gd name="connsiteY509" fmla="*/ 1622606 h 2962327"/>
                  <a:gd name="connsiteX510" fmla="*/ 28118 w 3028217"/>
                  <a:gd name="connsiteY510" fmla="*/ 1557836 h 2962327"/>
                  <a:gd name="connsiteX511" fmla="*/ 12878 w 3028217"/>
                  <a:gd name="connsiteY511" fmla="*/ 1499733 h 2962327"/>
                  <a:gd name="connsiteX512" fmla="*/ 10021 w 3028217"/>
                  <a:gd name="connsiteY512" fmla="*/ 1446393 h 2962327"/>
                  <a:gd name="connsiteX513" fmla="*/ 5258 w 3028217"/>
                  <a:gd name="connsiteY513" fmla="*/ 1410198 h 2962327"/>
                  <a:gd name="connsiteX514" fmla="*/ 45263 w 3028217"/>
                  <a:gd name="connsiteY514" fmla="*/ 1105398 h 2962327"/>
                  <a:gd name="connsiteX515" fmla="*/ 304343 w 3028217"/>
                  <a:gd name="connsiteY515" fmla="*/ 581523 h 2962327"/>
                  <a:gd name="connsiteX516" fmla="*/ 548183 w 3028217"/>
                  <a:gd name="connsiteY516" fmla="*/ 329111 h 2962327"/>
                  <a:gd name="connsiteX517" fmla="*/ 617716 w 3028217"/>
                  <a:gd name="connsiteY517" fmla="*/ 317681 h 2962327"/>
                  <a:gd name="connsiteX518" fmla="*/ 631051 w 3028217"/>
                  <a:gd name="connsiteY518" fmla="*/ 309108 h 2962327"/>
                  <a:gd name="connsiteX519" fmla="*/ 692011 w 3028217"/>
                  <a:gd name="connsiteY519" fmla="*/ 299583 h 2962327"/>
                  <a:gd name="connsiteX520" fmla="*/ 756781 w 3028217"/>
                  <a:gd name="connsiteY520" fmla="*/ 316728 h 2962327"/>
                  <a:gd name="connsiteX521" fmla="*/ 780593 w 3028217"/>
                  <a:gd name="connsiteY521" fmla="*/ 315776 h 2962327"/>
                  <a:gd name="connsiteX522" fmla="*/ 797738 w 3028217"/>
                  <a:gd name="connsiteY522" fmla="*/ 314823 h 2962327"/>
                  <a:gd name="connsiteX523" fmla="*/ 831076 w 3028217"/>
                  <a:gd name="connsiteY523" fmla="*/ 316728 h 2962327"/>
                  <a:gd name="connsiteX524" fmla="*/ 841553 w 3028217"/>
                  <a:gd name="connsiteY524" fmla="*/ 277676 h 2962327"/>
                  <a:gd name="connsiteX525" fmla="*/ 852031 w 3028217"/>
                  <a:gd name="connsiteY525" fmla="*/ 259578 h 2962327"/>
                  <a:gd name="connsiteX526" fmla="*/ 867152 w 3028217"/>
                  <a:gd name="connsiteY526" fmla="*/ 248624 h 2962327"/>
                  <a:gd name="connsiteX527" fmla="*/ 876026 w 3028217"/>
                  <a:gd name="connsiteY527" fmla="*/ 238011 h 2962327"/>
                  <a:gd name="connsiteX528" fmla="*/ 858921 w 3028217"/>
                  <a:gd name="connsiteY528" fmla="*/ 241392 h 2962327"/>
                  <a:gd name="connsiteX529" fmla="*/ 821551 w 3028217"/>
                  <a:gd name="connsiteY529" fmla="*/ 210048 h 2962327"/>
                  <a:gd name="connsiteX530" fmla="*/ 857746 w 3028217"/>
                  <a:gd name="connsiteY530" fmla="*/ 190998 h 2962327"/>
                  <a:gd name="connsiteX531" fmla="*/ 873343 w 3028217"/>
                  <a:gd name="connsiteY531" fmla="*/ 184331 h 2962327"/>
                  <a:gd name="connsiteX532" fmla="*/ 798215 w 3028217"/>
                  <a:gd name="connsiteY532" fmla="*/ 181949 h 2962327"/>
                  <a:gd name="connsiteX533" fmla="*/ 805359 w 3028217"/>
                  <a:gd name="connsiteY533" fmla="*/ 187188 h 2962327"/>
                  <a:gd name="connsiteX534" fmla="*/ 795834 w 3028217"/>
                  <a:gd name="connsiteY534" fmla="*/ 196713 h 2962327"/>
                  <a:gd name="connsiteX535" fmla="*/ 788214 w 3028217"/>
                  <a:gd name="connsiteY535" fmla="*/ 182426 h 2962327"/>
                  <a:gd name="connsiteX536" fmla="*/ 798215 w 3028217"/>
                  <a:gd name="connsiteY536" fmla="*/ 181949 h 2962327"/>
                  <a:gd name="connsiteX537" fmla="*/ 938708 w 3028217"/>
                  <a:gd name="connsiteY537" fmla="*/ 121466 h 2962327"/>
                  <a:gd name="connsiteX538" fmla="*/ 952043 w 3028217"/>
                  <a:gd name="connsiteY538" fmla="*/ 141468 h 2962327"/>
                  <a:gd name="connsiteX539" fmla="*/ 951037 w 3028217"/>
                  <a:gd name="connsiteY539" fmla="*/ 142501 h 2962327"/>
                  <a:gd name="connsiteX540" fmla="*/ 953949 w 3028217"/>
                  <a:gd name="connsiteY540" fmla="*/ 140516 h 2962327"/>
                  <a:gd name="connsiteX541" fmla="*/ 952996 w 3028217"/>
                  <a:gd name="connsiteY541" fmla="*/ 148136 h 2962327"/>
                  <a:gd name="connsiteX542" fmla="*/ 952996 w 3028217"/>
                  <a:gd name="connsiteY542" fmla="*/ 169091 h 2962327"/>
                  <a:gd name="connsiteX543" fmla="*/ 944424 w 3028217"/>
                  <a:gd name="connsiteY543" fmla="*/ 159804 h 2962327"/>
                  <a:gd name="connsiteX544" fmla="*/ 933131 w 3028217"/>
                  <a:gd name="connsiteY544" fmla="*/ 154863 h 2962327"/>
                  <a:gd name="connsiteX545" fmla="*/ 931088 w 3028217"/>
                  <a:gd name="connsiteY545" fmla="*/ 155756 h 2962327"/>
                  <a:gd name="connsiteX546" fmla="*/ 930136 w 3028217"/>
                  <a:gd name="connsiteY546" fmla="*/ 155756 h 2962327"/>
                  <a:gd name="connsiteX547" fmla="*/ 918706 w 3028217"/>
                  <a:gd name="connsiteY547" fmla="*/ 144326 h 2962327"/>
                  <a:gd name="connsiteX548" fmla="*/ 931088 w 3028217"/>
                  <a:gd name="connsiteY548" fmla="*/ 122418 h 2962327"/>
                  <a:gd name="connsiteX549" fmla="*/ 938708 w 3028217"/>
                  <a:gd name="connsiteY549" fmla="*/ 121466 h 2962327"/>
                  <a:gd name="connsiteX550" fmla="*/ 925373 w 3028217"/>
                  <a:gd name="connsiteY550" fmla="*/ 107178 h 2962327"/>
                  <a:gd name="connsiteX551" fmla="*/ 938708 w 3028217"/>
                  <a:gd name="connsiteY551" fmla="*/ 121465 h 2962327"/>
                  <a:gd name="connsiteX552" fmla="*/ 935851 w 3028217"/>
                  <a:gd name="connsiteY552" fmla="*/ 121465 h 2962327"/>
                  <a:gd name="connsiteX553" fmla="*/ 932993 w 3028217"/>
                  <a:gd name="connsiteY553" fmla="*/ 121465 h 2962327"/>
                  <a:gd name="connsiteX554" fmla="*/ 901561 w 3028217"/>
                  <a:gd name="connsiteY554" fmla="*/ 123370 h 2962327"/>
                  <a:gd name="connsiteX555" fmla="*/ 925373 w 3028217"/>
                  <a:gd name="connsiteY555" fmla="*/ 107178 h 2962327"/>
                  <a:gd name="connsiteX556" fmla="*/ 1021576 w 3028217"/>
                  <a:gd name="connsiteY556" fmla="*/ 71936 h 2962327"/>
                  <a:gd name="connsiteX557" fmla="*/ 1031101 w 3028217"/>
                  <a:gd name="connsiteY557" fmla="*/ 97653 h 2962327"/>
                  <a:gd name="connsiteX558" fmla="*/ 1000621 w 3028217"/>
                  <a:gd name="connsiteY558" fmla="*/ 92891 h 2962327"/>
                  <a:gd name="connsiteX559" fmla="*/ 1007288 w 3028217"/>
                  <a:gd name="connsiteY559" fmla="*/ 79556 h 2962327"/>
                  <a:gd name="connsiteX560" fmla="*/ 1021576 w 3028217"/>
                  <a:gd name="connsiteY560" fmla="*/ 71936 h 2962327"/>
                  <a:gd name="connsiteX561" fmla="*/ 1113849 w 3028217"/>
                  <a:gd name="connsiteY561" fmla="*/ 40265 h 2962327"/>
                  <a:gd name="connsiteX562" fmla="*/ 1159689 w 3028217"/>
                  <a:gd name="connsiteY562" fmla="*/ 51933 h 2962327"/>
                  <a:gd name="connsiteX563" fmla="*/ 1151116 w 3028217"/>
                  <a:gd name="connsiteY563" fmla="*/ 84318 h 2962327"/>
                  <a:gd name="connsiteX564" fmla="*/ 1111111 w 3028217"/>
                  <a:gd name="connsiteY564" fmla="*/ 92891 h 2962327"/>
                  <a:gd name="connsiteX565" fmla="*/ 1070153 w 3028217"/>
                  <a:gd name="connsiteY565" fmla="*/ 58601 h 2962327"/>
                  <a:gd name="connsiteX566" fmla="*/ 1113849 w 3028217"/>
                  <a:gd name="connsiteY566" fmla="*/ 40265 h 2962327"/>
                  <a:gd name="connsiteX567" fmla="*/ 1400760 w 3028217"/>
                  <a:gd name="connsiteY567" fmla="*/ 96 h 2962327"/>
                  <a:gd name="connsiteX568" fmla="*/ 1476871 w 3028217"/>
                  <a:gd name="connsiteY568" fmla="*/ 5260 h 2962327"/>
                  <a:gd name="connsiteX569" fmla="*/ 1611174 w 3028217"/>
                  <a:gd name="connsiteY569" fmla="*/ 9070 h 2962327"/>
                  <a:gd name="connsiteX570" fmla="*/ 1619746 w 3028217"/>
                  <a:gd name="connsiteY570" fmla="*/ 17643 h 2962327"/>
                  <a:gd name="connsiteX571" fmla="*/ 1646416 w 3028217"/>
                  <a:gd name="connsiteY571" fmla="*/ 28120 h 2962327"/>
                  <a:gd name="connsiteX572" fmla="*/ 1667371 w 3028217"/>
                  <a:gd name="connsiteY572" fmla="*/ 31930 h 2962327"/>
                  <a:gd name="connsiteX573" fmla="*/ 1742261 w 3028217"/>
                  <a:gd name="connsiteY573" fmla="*/ 11690 h 2962327"/>
                  <a:gd name="connsiteX574" fmla="*/ 1820723 w 3028217"/>
                  <a:gd name="connsiteY574" fmla="*/ 30025 h 2962327"/>
                  <a:gd name="connsiteX575" fmla="*/ 1901686 w 3028217"/>
                  <a:gd name="connsiteY575" fmla="*/ 45265 h 2962327"/>
                  <a:gd name="connsiteX576" fmla="*/ 1894066 w 3028217"/>
                  <a:gd name="connsiteY576" fmla="*/ 69078 h 2962327"/>
                  <a:gd name="connsiteX577" fmla="*/ 1955978 w 3028217"/>
                  <a:gd name="connsiteY577" fmla="*/ 55743 h 2962327"/>
                  <a:gd name="connsiteX578" fmla="*/ 1954073 w 3028217"/>
                  <a:gd name="connsiteY578" fmla="*/ 71935 h 2962327"/>
                  <a:gd name="connsiteX579" fmla="*/ 1935976 w 3028217"/>
                  <a:gd name="connsiteY579" fmla="*/ 103368 h 2962327"/>
                  <a:gd name="connsiteX580" fmla="*/ 1949311 w 3028217"/>
                  <a:gd name="connsiteY580" fmla="*/ 161470 h 2962327"/>
                  <a:gd name="connsiteX581" fmla="*/ 1894066 w 3028217"/>
                  <a:gd name="connsiteY581" fmla="*/ 171948 h 2962327"/>
                  <a:gd name="connsiteX582" fmla="*/ 1913116 w 3028217"/>
                  <a:gd name="connsiteY582" fmla="*/ 183378 h 2962327"/>
                  <a:gd name="connsiteX583" fmla="*/ 1907401 w 3028217"/>
                  <a:gd name="connsiteY583" fmla="*/ 196713 h 2962327"/>
                  <a:gd name="connsiteX584" fmla="*/ 1873111 w 3028217"/>
                  <a:gd name="connsiteY584" fmla="*/ 245290 h 2962327"/>
                  <a:gd name="connsiteX585" fmla="*/ 1866443 w 3028217"/>
                  <a:gd name="connsiteY585" fmla="*/ 267198 h 2962327"/>
                  <a:gd name="connsiteX586" fmla="*/ 1851203 w 3028217"/>
                  <a:gd name="connsiteY586" fmla="*/ 270055 h 2962327"/>
                  <a:gd name="connsiteX587" fmla="*/ 1866443 w 3028217"/>
                  <a:gd name="connsiteY587" fmla="*/ 313870 h 2962327"/>
                  <a:gd name="connsiteX588" fmla="*/ 1843583 w 3028217"/>
                  <a:gd name="connsiteY588" fmla="*/ 319585 h 2962327"/>
                  <a:gd name="connsiteX589" fmla="*/ 1819771 w 3028217"/>
                  <a:gd name="connsiteY589" fmla="*/ 300535 h 2962327"/>
                  <a:gd name="connsiteX590" fmla="*/ 1788338 w 3028217"/>
                  <a:gd name="connsiteY590" fmla="*/ 313870 h 2962327"/>
                  <a:gd name="connsiteX591" fmla="*/ 1800721 w 3028217"/>
                  <a:gd name="connsiteY591" fmla="*/ 315775 h 2962327"/>
                  <a:gd name="connsiteX592" fmla="*/ 1823581 w 3028217"/>
                  <a:gd name="connsiteY592" fmla="*/ 314823 h 2962327"/>
                  <a:gd name="connsiteX593" fmla="*/ 1833106 w 3028217"/>
                  <a:gd name="connsiteY593" fmla="*/ 317680 h 2962327"/>
                  <a:gd name="connsiteX594" fmla="*/ 1838821 w 3028217"/>
                  <a:gd name="connsiteY594" fmla="*/ 334825 h 2962327"/>
                  <a:gd name="connsiteX595" fmla="*/ 1715948 w 3028217"/>
                  <a:gd name="connsiteY595" fmla="*/ 370068 h 2962327"/>
                  <a:gd name="connsiteX596" fmla="*/ 1691183 w 3028217"/>
                  <a:gd name="connsiteY596" fmla="*/ 379593 h 2962327"/>
                  <a:gd name="connsiteX597" fmla="*/ 1586408 w 3028217"/>
                  <a:gd name="connsiteY597" fmla="*/ 430075 h 2962327"/>
                  <a:gd name="connsiteX598" fmla="*/ 1542593 w 3028217"/>
                  <a:gd name="connsiteY598" fmla="*/ 468175 h 2962327"/>
                  <a:gd name="connsiteX599" fmla="*/ 1480681 w 3028217"/>
                  <a:gd name="connsiteY599" fmla="*/ 555805 h 2962327"/>
                  <a:gd name="connsiteX600" fmla="*/ 1462583 w 3028217"/>
                  <a:gd name="connsiteY600" fmla="*/ 562473 h 2962327"/>
                  <a:gd name="connsiteX601" fmla="*/ 1385431 w 3028217"/>
                  <a:gd name="connsiteY601" fmla="*/ 462460 h 2962327"/>
                  <a:gd name="connsiteX602" fmla="*/ 1379716 w 3028217"/>
                  <a:gd name="connsiteY602" fmla="*/ 398643 h 2962327"/>
                  <a:gd name="connsiteX603" fmla="*/ 1441628 w 3028217"/>
                  <a:gd name="connsiteY603" fmla="*/ 335778 h 2962327"/>
                  <a:gd name="connsiteX604" fmla="*/ 1449248 w 3028217"/>
                  <a:gd name="connsiteY604" fmla="*/ 321490 h 2962327"/>
                  <a:gd name="connsiteX605" fmla="*/ 1461631 w 3028217"/>
                  <a:gd name="connsiteY605" fmla="*/ 300535 h 2962327"/>
                  <a:gd name="connsiteX606" fmla="*/ 1412101 w 3028217"/>
                  <a:gd name="connsiteY606" fmla="*/ 280533 h 2962327"/>
                  <a:gd name="connsiteX607" fmla="*/ 1434961 w 3028217"/>
                  <a:gd name="connsiteY607" fmla="*/ 215763 h 2962327"/>
                  <a:gd name="connsiteX608" fmla="*/ 1371143 w 3028217"/>
                  <a:gd name="connsiteY608" fmla="*/ 160518 h 2962327"/>
                  <a:gd name="connsiteX609" fmla="*/ 1331138 w 3028217"/>
                  <a:gd name="connsiteY609" fmla="*/ 162423 h 2962327"/>
                  <a:gd name="connsiteX610" fmla="*/ 1303516 w 3028217"/>
                  <a:gd name="connsiteY610" fmla="*/ 150040 h 2962327"/>
                  <a:gd name="connsiteX611" fmla="*/ 1313993 w 3028217"/>
                  <a:gd name="connsiteY611" fmla="*/ 130038 h 2962327"/>
                  <a:gd name="connsiteX612" fmla="*/ 1313041 w 3028217"/>
                  <a:gd name="connsiteY612" fmla="*/ 121465 h 2962327"/>
                  <a:gd name="connsiteX613" fmla="*/ 1323518 w 3028217"/>
                  <a:gd name="connsiteY613" fmla="*/ 96700 h 2962327"/>
                  <a:gd name="connsiteX614" fmla="*/ 1387336 w 3028217"/>
                  <a:gd name="connsiteY614" fmla="*/ 88128 h 2962327"/>
                  <a:gd name="connsiteX615" fmla="*/ 1394003 w 3028217"/>
                  <a:gd name="connsiteY615" fmla="*/ 68125 h 2962327"/>
                  <a:gd name="connsiteX616" fmla="*/ 1445438 w 3028217"/>
                  <a:gd name="connsiteY616" fmla="*/ 41455 h 2962327"/>
                  <a:gd name="connsiteX617" fmla="*/ 1471104 w 3028217"/>
                  <a:gd name="connsiteY617" fmla="*/ 35589 h 2962327"/>
                  <a:gd name="connsiteX618" fmla="*/ 1469608 w 3028217"/>
                  <a:gd name="connsiteY618" fmla="*/ 35026 h 2962327"/>
                  <a:gd name="connsiteX619" fmla="*/ 1456869 w 3028217"/>
                  <a:gd name="connsiteY619" fmla="*/ 34788 h 2962327"/>
                  <a:gd name="connsiteX620" fmla="*/ 1365429 w 3028217"/>
                  <a:gd name="connsiteY620" fmla="*/ 60505 h 2962327"/>
                  <a:gd name="connsiteX621" fmla="*/ 1208266 w 3028217"/>
                  <a:gd name="connsiteY621" fmla="*/ 122418 h 2962327"/>
                  <a:gd name="connsiteX622" fmla="*/ 1175881 w 3028217"/>
                  <a:gd name="connsiteY622" fmla="*/ 122418 h 2962327"/>
                  <a:gd name="connsiteX623" fmla="*/ 1187311 w 3028217"/>
                  <a:gd name="connsiteY623" fmla="*/ 142420 h 2962327"/>
                  <a:gd name="connsiteX624" fmla="*/ 1180644 w 3028217"/>
                  <a:gd name="connsiteY624" fmla="*/ 149088 h 2962327"/>
                  <a:gd name="connsiteX625" fmla="*/ 1158647 w 3028217"/>
                  <a:gd name="connsiteY625" fmla="*/ 153642 h 2962327"/>
                  <a:gd name="connsiteX626" fmla="*/ 1143520 w 3028217"/>
                  <a:gd name="connsiteY626" fmla="*/ 152466 h 2962327"/>
                  <a:gd name="connsiteX627" fmla="*/ 1148259 w 3028217"/>
                  <a:gd name="connsiteY627" fmla="*/ 153731 h 2962327"/>
                  <a:gd name="connsiteX628" fmla="*/ 1152069 w 3028217"/>
                  <a:gd name="connsiteY628" fmla="*/ 175758 h 2962327"/>
                  <a:gd name="connsiteX629" fmla="*/ 1029196 w 3028217"/>
                  <a:gd name="connsiteY629" fmla="*/ 182425 h 2962327"/>
                  <a:gd name="connsiteX630" fmla="*/ 1006336 w 3028217"/>
                  <a:gd name="connsiteY630" fmla="*/ 148135 h 2962327"/>
                  <a:gd name="connsiteX631" fmla="*/ 995859 w 3028217"/>
                  <a:gd name="connsiteY631" fmla="*/ 134800 h 2962327"/>
                  <a:gd name="connsiteX632" fmla="*/ 987286 w 3028217"/>
                  <a:gd name="connsiteY632" fmla="*/ 114798 h 2962327"/>
                  <a:gd name="connsiteX633" fmla="*/ 1049199 w 3028217"/>
                  <a:gd name="connsiteY633" fmla="*/ 134800 h 2962327"/>
                  <a:gd name="connsiteX634" fmla="*/ 1064439 w 3028217"/>
                  <a:gd name="connsiteY634" fmla="*/ 149088 h 2962327"/>
                  <a:gd name="connsiteX635" fmla="*/ 1095871 w 3028217"/>
                  <a:gd name="connsiteY635" fmla="*/ 149326 h 2962327"/>
                  <a:gd name="connsiteX636" fmla="*/ 1106484 w 3028217"/>
                  <a:gd name="connsiteY636" fmla="*/ 148924 h 2962327"/>
                  <a:gd name="connsiteX637" fmla="*/ 1093014 w 3028217"/>
                  <a:gd name="connsiteY637" fmla="*/ 149088 h 2962327"/>
                  <a:gd name="connsiteX638" fmla="*/ 1062534 w 3028217"/>
                  <a:gd name="connsiteY638" fmla="*/ 131943 h 2962327"/>
                  <a:gd name="connsiteX639" fmla="*/ 1133971 w 3028217"/>
                  <a:gd name="connsiteY639" fmla="*/ 110988 h 2962327"/>
                  <a:gd name="connsiteX640" fmla="*/ 1158736 w 3028217"/>
                  <a:gd name="connsiteY640" fmla="*/ 88128 h 2962327"/>
                  <a:gd name="connsiteX641" fmla="*/ 1173024 w 3028217"/>
                  <a:gd name="connsiteY641" fmla="*/ 73840 h 2962327"/>
                  <a:gd name="connsiteX642" fmla="*/ 1214934 w 3028217"/>
                  <a:gd name="connsiteY642" fmla="*/ 54790 h 2962327"/>
                  <a:gd name="connsiteX643" fmla="*/ 1275894 w 3028217"/>
                  <a:gd name="connsiteY643" fmla="*/ 44313 h 2962327"/>
                  <a:gd name="connsiteX644" fmla="*/ 1211124 w 3028217"/>
                  <a:gd name="connsiteY644" fmla="*/ 51933 h 2962327"/>
                  <a:gd name="connsiteX645" fmla="*/ 1174929 w 3028217"/>
                  <a:gd name="connsiteY645" fmla="*/ 39550 h 2962327"/>
                  <a:gd name="connsiteX646" fmla="*/ 1174929 w 3028217"/>
                  <a:gd name="connsiteY646" fmla="*/ 26215 h 2962327"/>
                  <a:gd name="connsiteX647" fmla="*/ 1400760 w 3028217"/>
                  <a:gd name="connsiteY647" fmla="*/ 96 h 29623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</a:cxnLst>
                <a:rect l="l" t="t" r="r" b="b"/>
                <a:pathLst>
                  <a:path w="3028217" h="2962327">
                    <a:moveTo>
                      <a:pt x="2863236" y="2049564"/>
                    </a:moveTo>
                    <a:cubicBezTo>
                      <a:pt x="2854902" y="2049564"/>
                      <a:pt x="2847996" y="2053612"/>
                      <a:pt x="2844662" y="2065518"/>
                    </a:cubicBezTo>
                    <a:cubicBezTo>
                      <a:pt x="2840852" y="2080758"/>
                      <a:pt x="2821802" y="2104571"/>
                      <a:pt x="2847519" y="2116953"/>
                    </a:cubicBezTo>
                    <a:cubicBezTo>
                      <a:pt x="2878000" y="2131241"/>
                      <a:pt x="2877047" y="2098856"/>
                      <a:pt x="2887525" y="2084568"/>
                    </a:cubicBezTo>
                    <a:cubicBezTo>
                      <a:pt x="2888477" y="2083616"/>
                      <a:pt x="2889430" y="2080758"/>
                      <a:pt x="2890382" y="2078853"/>
                    </a:cubicBezTo>
                    <a:cubicBezTo>
                      <a:pt x="2895144" y="2071233"/>
                      <a:pt x="2896097" y="2064566"/>
                      <a:pt x="2890382" y="2057898"/>
                    </a:cubicBezTo>
                    <a:cubicBezTo>
                      <a:pt x="2881334" y="2053612"/>
                      <a:pt x="2871571" y="2049564"/>
                      <a:pt x="2863236" y="2049564"/>
                    </a:cubicBezTo>
                    <a:close/>
                    <a:moveTo>
                      <a:pt x="2453184" y="1703568"/>
                    </a:moveTo>
                    <a:cubicBezTo>
                      <a:pt x="2446516" y="1700711"/>
                      <a:pt x="2442706" y="1708331"/>
                      <a:pt x="2444611" y="1714046"/>
                    </a:cubicBezTo>
                    <a:cubicBezTo>
                      <a:pt x="2448421" y="1725476"/>
                      <a:pt x="2452231" y="1738811"/>
                      <a:pt x="2467471" y="1740716"/>
                    </a:cubicBezTo>
                    <a:cubicBezTo>
                      <a:pt x="2475091" y="1741668"/>
                      <a:pt x="2480806" y="1736906"/>
                      <a:pt x="2482711" y="1728333"/>
                    </a:cubicBezTo>
                    <a:cubicBezTo>
                      <a:pt x="2473186" y="1720713"/>
                      <a:pt x="2463661" y="1710236"/>
                      <a:pt x="2453184" y="1703568"/>
                    </a:cubicBezTo>
                    <a:close/>
                    <a:moveTo>
                      <a:pt x="802501" y="1583553"/>
                    </a:moveTo>
                    <a:cubicBezTo>
                      <a:pt x="805359" y="1585458"/>
                      <a:pt x="811074" y="1586410"/>
                      <a:pt x="812026" y="1589268"/>
                    </a:cubicBezTo>
                    <a:cubicBezTo>
                      <a:pt x="814884" y="1596888"/>
                      <a:pt x="807264" y="1597840"/>
                      <a:pt x="802501" y="1599745"/>
                    </a:cubicBezTo>
                    <a:cubicBezTo>
                      <a:pt x="797739" y="1601650"/>
                      <a:pt x="792976" y="1598793"/>
                      <a:pt x="792024" y="1594030"/>
                    </a:cubicBezTo>
                    <a:cubicBezTo>
                      <a:pt x="788214" y="1586410"/>
                      <a:pt x="794881" y="1585458"/>
                      <a:pt x="802501" y="1583553"/>
                    </a:cubicBezTo>
                    <a:close/>
                    <a:moveTo>
                      <a:pt x="573901" y="1577838"/>
                    </a:moveTo>
                    <a:cubicBezTo>
                      <a:pt x="581521" y="1579743"/>
                      <a:pt x="588189" y="1582600"/>
                      <a:pt x="592951" y="1589268"/>
                    </a:cubicBezTo>
                    <a:cubicBezTo>
                      <a:pt x="592951" y="1594982"/>
                      <a:pt x="589141" y="1596888"/>
                      <a:pt x="584379" y="1596888"/>
                    </a:cubicBezTo>
                    <a:cubicBezTo>
                      <a:pt x="575806" y="1597840"/>
                      <a:pt x="568186" y="1595935"/>
                      <a:pt x="565329" y="1587363"/>
                    </a:cubicBezTo>
                    <a:cubicBezTo>
                      <a:pt x="562471" y="1580695"/>
                      <a:pt x="568186" y="1576885"/>
                      <a:pt x="573901" y="1577838"/>
                    </a:cubicBezTo>
                    <a:close/>
                    <a:moveTo>
                      <a:pt x="698678" y="1550216"/>
                    </a:moveTo>
                    <a:cubicBezTo>
                      <a:pt x="729158" y="1545453"/>
                      <a:pt x="746303" y="1560693"/>
                      <a:pt x="763448" y="1592126"/>
                    </a:cubicBezTo>
                    <a:cubicBezTo>
                      <a:pt x="731063" y="1576886"/>
                      <a:pt x="706298" y="1611176"/>
                      <a:pt x="678676" y="1592126"/>
                    </a:cubicBezTo>
                    <a:cubicBezTo>
                      <a:pt x="675818" y="1573076"/>
                      <a:pt x="667246" y="1551168"/>
                      <a:pt x="698678" y="1550216"/>
                    </a:cubicBezTo>
                    <a:close/>
                    <a:moveTo>
                      <a:pt x="492939" y="1460681"/>
                    </a:moveTo>
                    <a:cubicBezTo>
                      <a:pt x="518656" y="1456871"/>
                      <a:pt x="541516" y="1464491"/>
                      <a:pt x="562471" y="1479731"/>
                    </a:cubicBezTo>
                    <a:cubicBezTo>
                      <a:pt x="590094" y="1499733"/>
                      <a:pt x="618669" y="1515926"/>
                      <a:pt x="646291" y="1537833"/>
                    </a:cubicBezTo>
                    <a:cubicBezTo>
                      <a:pt x="620574" y="1545453"/>
                      <a:pt x="593904" y="1560693"/>
                      <a:pt x="577711" y="1525451"/>
                    </a:cubicBezTo>
                    <a:cubicBezTo>
                      <a:pt x="567234" y="1503543"/>
                      <a:pt x="541516" y="1503543"/>
                      <a:pt x="527229" y="1487351"/>
                    </a:cubicBezTo>
                    <a:lnTo>
                      <a:pt x="525032" y="1486533"/>
                    </a:lnTo>
                    <a:lnTo>
                      <a:pt x="527229" y="1488303"/>
                    </a:lnTo>
                    <a:cubicBezTo>
                      <a:pt x="502464" y="1486398"/>
                      <a:pt x="475794" y="1465443"/>
                      <a:pt x="451029" y="1494971"/>
                    </a:cubicBezTo>
                    <a:cubicBezTo>
                      <a:pt x="453886" y="1467348"/>
                      <a:pt x="471984" y="1461633"/>
                      <a:pt x="492939" y="1460681"/>
                    </a:cubicBezTo>
                    <a:close/>
                    <a:moveTo>
                      <a:pt x="592475" y="1413889"/>
                    </a:moveTo>
                    <a:cubicBezTo>
                      <a:pt x="594380" y="1414008"/>
                      <a:pt x="596285" y="1414485"/>
                      <a:pt x="596761" y="1414961"/>
                    </a:cubicBezTo>
                    <a:cubicBezTo>
                      <a:pt x="605334" y="1423533"/>
                      <a:pt x="603428" y="1433058"/>
                      <a:pt x="595809" y="1447346"/>
                    </a:cubicBezTo>
                    <a:cubicBezTo>
                      <a:pt x="589141" y="1434011"/>
                      <a:pt x="579616" y="1426391"/>
                      <a:pt x="588189" y="1414961"/>
                    </a:cubicBezTo>
                    <a:cubicBezTo>
                      <a:pt x="588665" y="1414009"/>
                      <a:pt x="590570" y="1413770"/>
                      <a:pt x="592475" y="1413889"/>
                    </a:cubicBezTo>
                    <a:close/>
                    <a:moveTo>
                      <a:pt x="2633206" y="1174931"/>
                    </a:moveTo>
                    <a:cubicBezTo>
                      <a:pt x="2646541" y="1176836"/>
                      <a:pt x="2659876" y="1178741"/>
                      <a:pt x="2673211" y="1180646"/>
                    </a:cubicBezTo>
                    <a:cubicBezTo>
                      <a:pt x="2657018" y="1197791"/>
                      <a:pt x="2645588" y="1186361"/>
                      <a:pt x="2633206" y="1174931"/>
                    </a:cubicBezTo>
                    <a:close/>
                    <a:moveTo>
                      <a:pt x="2477948" y="1095873"/>
                    </a:moveTo>
                    <a:cubicBezTo>
                      <a:pt x="2477948" y="1101588"/>
                      <a:pt x="2478901" y="1106350"/>
                      <a:pt x="2484616" y="1110160"/>
                    </a:cubicBezTo>
                    <a:cubicBezTo>
                      <a:pt x="2478901" y="1119685"/>
                      <a:pt x="2464613" y="1121590"/>
                      <a:pt x="2464613" y="1135878"/>
                    </a:cubicBezTo>
                    <a:cubicBezTo>
                      <a:pt x="2464613" y="1153023"/>
                      <a:pt x="2454136" y="1151118"/>
                      <a:pt x="2444611" y="1144450"/>
                    </a:cubicBezTo>
                    <a:cubicBezTo>
                      <a:pt x="2434133" y="1136830"/>
                      <a:pt x="2413178" y="1133020"/>
                      <a:pt x="2415083" y="1119685"/>
                    </a:cubicBezTo>
                    <a:cubicBezTo>
                      <a:pt x="2417941" y="1101588"/>
                      <a:pt x="2436038" y="1116828"/>
                      <a:pt x="2446516" y="1114923"/>
                    </a:cubicBezTo>
                    <a:cubicBezTo>
                      <a:pt x="2458898" y="1112065"/>
                      <a:pt x="2470329" y="1106350"/>
                      <a:pt x="2477948" y="1095873"/>
                    </a:cubicBezTo>
                    <a:close/>
                    <a:moveTo>
                      <a:pt x="2344599" y="1039676"/>
                    </a:moveTo>
                    <a:cubicBezTo>
                      <a:pt x="2358886" y="1039676"/>
                      <a:pt x="2352219" y="1056821"/>
                      <a:pt x="2355076" y="1066346"/>
                    </a:cubicBezTo>
                    <a:cubicBezTo>
                      <a:pt x="2354124" y="1077776"/>
                      <a:pt x="2356981" y="1093016"/>
                      <a:pt x="2341741" y="1092063"/>
                    </a:cubicBezTo>
                    <a:cubicBezTo>
                      <a:pt x="2328406" y="1091111"/>
                      <a:pt x="2329359" y="1075871"/>
                      <a:pt x="2328406" y="1065393"/>
                    </a:cubicBezTo>
                    <a:cubicBezTo>
                      <a:pt x="2327454" y="1053011"/>
                      <a:pt x="2331264" y="1039676"/>
                      <a:pt x="2344599" y="1039676"/>
                    </a:cubicBezTo>
                    <a:close/>
                    <a:moveTo>
                      <a:pt x="699631" y="966334"/>
                    </a:moveTo>
                    <a:cubicBezTo>
                      <a:pt x="671056" y="960619"/>
                      <a:pt x="648196" y="971096"/>
                      <a:pt x="616764" y="992051"/>
                    </a:cubicBezTo>
                    <a:cubicBezTo>
                      <a:pt x="652959" y="990146"/>
                      <a:pt x="677724" y="983478"/>
                      <a:pt x="699631" y="966334"/>
                    </a:cubicBezTo>
                    <a:close/>
                    <a:moveTo>
                      <a:pt x="2786559" y="938711"/>
                    </a:moveTo>
                    <a:cubicBezTo>
                      <a:pt x="2796084" y="944426"/>
                      <a:pt x="2804656" y="939663"/>
                      <a:pt x="2814181" y="938711"/>
                    </a:cubicBezTo>
                    <a:cubicBezTo>
                      <a:pt x="2814181" y="940616"/>
                      <a:pt x="2814181" y="943473"/>
                      <a:pt x="2814181" y="945378"/>
                    </a:cubicBezTo>
                    <a:cubicBezTo>
                      <a:pt x="2803704" y="949188"/>
                      <a:pt x="2791321" y="959666"/>
                      <a:pt x="2786559" y="938711"/>
                    </a:cubicBezTo>
                    <a:close/>
                    <a:moveTo>
                      <a:pt x="737731" y="935019"/>
                    </a:moveTo>
                    <a:cubicBezTo>
                      <a:pt x="726540" y="936091"/>
                      <a:pt x="714872" y="940139"/>
                      <a:pt x="702489" y="951093"/>
                    </a:cubicBezTo>
                    <a:cubicBezTo>
                      <a:pt x="731064" y="951093"/>
                      <a:pt x="753924" y="958713"/>
                      <a:pt x="770116" y="936805"/>
                    </a:cubicBezTo>
                    <a:cubicBezTo>
                      <a:pt x="759639" y="935853"/>
                      <a:pt x="748923" y="933948"/>
                      <a:pt x="737731" y="935019"/>
                    </a:cubicBezTo>
                    <a:close/>
                    <a:moveTo>
                      <a:pt x="619383" y="880251"/>
                    </a:moveTo>
                    <a:cubicBezTo>
                      <a:pt x="616526" y="879417"/>
                      <a:pt x="612477" y="880608"/>
                      <a:pt x="608191" y="882513"/>
                    </a:cubicBezTo>
                    <a:cubicBezTo>
                      <a:pt x="589141" y="887276"/>
                      <a:pt x="539611" y="951093"/>
                      <a:pt x="541516" y="968238"/>
                    </a:cubicBezTo>
                    <a:cubicBezTo>
                      <a:pt x="543421" y="979668"/>
                      <a:pt x="550089" y="980621"/>
                      <a:pt x="558661" y="975858"/>
                    </a:cubicBezTo>
                    <a:cubicBezTo>
                      <a:pt x="569139" y="970143"/>
                      <a:pt x="576759" y="960618"/>
                      <a:pt x="578664" y="949188"/>
                    </a:cubicBezTo>
                    <a:cubicBezTo>
                      <a:pt x="582474" y="920613"/>
                      <a:pt x="601524" y="904421"/>
                      <a:pt x="623431" y="890133"/>
                    </a:cubicBezTo>
                    <a:cubicBezTo>
                      <a:pt x="623907" y="883942"/>
                      <a:pt x="622241" y="881084"/>
                      <a:pt x="619383" y="880251"/>
                    </a:cubicBezTo>
                    <a:close/>
                    <a:moveTo>
                      <a:pt x="659626" y="872036"/>
                    </a:moveTo>
                    <a:cubicBezTo>
                      <a:pt x="653911" y="870131"/>
                      <a:pt x="645339" y="876798"/>
                      <a:pt x="647244" y="879656"/>
                    </a:cubicBezTo>
                    <a:cubicBezTo>
                      <a:pt x="657721" y="901563"/>
                      <a:pt x="632956" y="928233"/>
                      <a:pt x="657721" y="950141"/>
                    </a:cubicBezTo>
                    <a:cubicBezTo>
                      <a:pt x="667246" y="936806"/>
                      <a:pt x="676771" y="926328"/>
                      <a:pt x="683439" y="913946"/>
                    </a:cubicBezTo>
                    <a:cubicBezTo>
                      <a:pt x="691059" y="897753"/>
                      <a:pt x="704394" y="924423"/>
                      <a:pt x="711061" y="910136"/>
                    </a:cubicBezTo>
                    <a:cubicBezTo>
                      <a:pt x="713919" y="903468"/>
                      <a:pt x="713919" y="896801"/>
                      <a:pt x="709156" y="891086"/>
                    </a:cubicBezTo>
                    <a:cubicBezTo>
                      <a:pt x="696774" y="875846"/>
                      <a:pt x="676771" y="876798"/>
                      <a:pt x="659626" y="872036"/>
                    </a:cubicBezTo>
                    <a:close/>
                    <a:moveTo>
                      <a:pt x="620410" y="803828"/>
                    </a:moveTo>
                    <a:cubicBezTo>
                      <a:pt x="614918" y="803575"/>
                      <a:pt x="609144" y="804646"/>
                      <a:pt x="603429" y="807266"/>
                    </a:cubicBezTo>
                    <a:cubicBezTo>
                      <a:pt x="579616" y="817743"/>
                      <a:pt x="555804" y="830126"/>
                      <a:pt x="532944" y="841556"/>
                    </a:cubicBezTo>
                    <a:cubicBezTo>
                      <a:pt x="530086" y="850128"/>
                      <a:pt x="536754" y="852033"/>
                      <a:pt x="541516" y="855843"/>
                    </a:cubicBezTo>
                    <a:cubicBezTo>
                      <a:pt x="561519" y="852986"/>
                      <a:pt x="579616" y="838698"/>
                      <a:pt x="602476" y="859653"/>
                    </a:cubicBezTo>
                    <a:cubicBezTo>
                      <a:pt x="617716" y="874893"/>
                      <a:pt x="654864" y="853938"/>
                      <a:pt x="652959" y="835841"/>
                    </a:cubicBezTo>
                    <a:cubicBezTo>
                      <a:pt x="650815" y="817267"/>
                      <a:pt x="636885" y="804587"/>
                      <a:pt x="620410" y="803828"/>
                    </a:cubicBezTo>
                    <a:close/>
                    <a:moveTo>
                      <a:pt x="2051228" y="690108"/>
                    </a:moveTo>
                    <a:cubicBezTo>
                      <a:pt x="2066468" y="695823"/>
                      <a:pt x="2079803" y="697728"/>
                      <a:pt x="2074088" y="722493"/>
                    </a:cubicBezTo>
                    <a:cubicBezTo>
                      <a:pt x="2066468" y="753925"/>
                      <a:pt x="2053133" y="773928"/>
                      <a:pt x="2021701" y="782500"/>
                    </a:cubicBezTo>
                    <a:cubicBezTo>
                      <a:pt x="2009318" y="785358"/>
                      <a:pt x="1997888" y="785358"/>
                      <a:pt x="2000746" y="772023"/>
                    </a:cubicBezTo>
                    <a:cubicBezTo>
                      <a:pt x="2006461" y="745353"/>
                      <a:pt x="2008366" y="714873"/>
                      <a:pt x="2036941" y="698680"/>
                    </a:cubicBezTo>
                    <a:cubicBezTo>
                      <a:pt x="2040751" y="694870"/>
                      <a:pt x="2045513" y="692965"/>
                      <a:pt x="2051228" y="690108"/>
                    </a:cubicBezTo>
                    <a:close/>
                    <a:moveTo>
                      <a:pt x="2111236" y="608669"/>
                    </a:moveTo>
                    <a:cubicBezTo>
                      <a:pt x="2115046" y="609621"/>
                      <a:pt x="2116951" y="613431"/>
                      <a:pt x="2113141" y="623433"/>
                    </a:cubicBezTo>
                    <a:cubicBezTo>
                      <a:pt x="2113141" y="624385"/>
                      <a:pt x="2112189" y="625338"/>
                      <a:pt x="2111236" y="626290"/>
                    </a:cubicBezTo>
                    <a:cubicBezTo>
                      <a:pt x="2147431" y="643435"/>
                      <a:pt x="2126476" y="692013"/>
                      <a:pt x="2159814" y="711063"/>
                    </a:cubicBezTo>
                    <a:cubicBezTo>
                      <a:pt x="2178864" y="721540"/>
                      <a:pt x="2174101" y="752020"/>
                      <a:pt x="2199819" y="758688"/>
                    </a:cubicBezTo>
                    <a:cubicBezTo>
                      <a:pt x="2206486" y="760593"/>
                      <a:pt x="2189341" y="798693"/>
                      <a:pt x="2176959" y="800598"/>
                    </a:cubicBezTo>
                    <a:cubicBezTo>
                      <a:pt x="2149336" y="805360"/>
                      <a:pt x="2120761" y="810123"/>
                      <a:pt x="2092186" y="814885"/>
                    </a:cubicBezTo>
                    <a:cubicBezTo>
                      <a:pt x="2089329" y="799645"/>
                      <a:pt x="2128381" y="789168"/>
                      <a:pt x="2092186" y="777738"/>
                    </a:cubicBezTo>
                    <a:cubicBezTo>
                      <a:pt x="2098854" y="765355"/>
                      <a:pt x="2098854" y="749163"/>
                      <a:pt x="2111236" y="740590"/>
                    </a:cubicBezTo>
                    <a:cubicBezTo>
                      <a:pt x="2127429" y="729160"/>
                      <a:pt x="2118856" y="712015"/>
                      <a:pt x="2110284" y="710110"/>
                    </a:cubicBezTo>
                    <a:cubicBezTo>
                      <a:pt x="2086471" y="705348"/>
                      <a:pt x="2087424" y="682488"/>
                      <a:pt x="2076946" y="669153"/>
                    </a:cubicBezTo>
                    <a:cubicBezTo>
                      <a:pt x="2062659" y="651055"/>
                      <a:pt x="2076946" y="617718"/>
                      <a:pt x="2097901" y="611050"/>
                    </a:cubicBezTo>
                    <a:cubicBezTo>
                      <a:pt x="2101711" y="609621"/>
                      <a:pt x="2107426" y="607716"/>
                      <a:pt x="2111236" y="608669"/>
                    </a:cubicBezTo>
                    <a:close/>
                    <a:moveTo>
                      <a:pt x="927279" y="479605"/>
                    </a:moveTo>
                    <a:cubicBezTo>
                      <a:pt x="932041" y="477700"/>
                      <a:pt x="935851" y="480558"/>
                      <a:pt x="933946" y="486273"/>
                    </a:cubicBezTo>
                    <a:cubicBezTo>
                      <a:pt x="932041" y="490083"/>
                      <a:pt x="929184" y="492941"/>
                      <a:pt x="929184" y="493893"/>
                    </a:cubicBezTo>
                    <a:cubicBezTo>
                      <a:pt x="919659" y="493893"/>
                      <a:pt x="917754" y="491035"/>
                      <a:pt x="919659" y="488178"/>
                    </a:cubicBezTo>
                    <a:cubicBezTo>
                      <a:pt x="921564" y="484368"/>
                      <a:pt x="924421" y="480558"/>
                      <a:pt x="927279" y="479605"/>
                    </a:cubicBezTo>
                    <a:close/>
                    <a:moveTo>
                      <a:pt x="1938089" y="417931"/>
                    </a:moveTo>
                    <a:cubicBezTo>
                      <a:pt x="1948537" y="420431"/>
                      <a:pt x="1955503" y="431504"/>
                      <a:pt x="1959789" y="441505"/>
                    </a:cubicBezTo>
                    <a:cubicBezTo>
                      <a:pt x="1967409" y="457698"/>
                      <a:pt x="1952169" y="461508"/>
                      <a:pt x="1940739" y="466270"/>
                    </a:cubicBezTo>
                    <a:cubicBezTo>
                      <a:pt x="1909306" y="478653"/>
                      <a:pt x="1880731" y="501513"/>
                      <a:pt x="1842631" y="480558"/>
                    </a:cubicBezTo>
                    <a:cubicBezTo>
                      <a:pt x="1829296" y="472938"/>
                      <a:pt x="1832154" y="467223"/>
                      <a:pt x="1832154" y="458650"/>
                    </a:cubicBezTo>
                    <a:cubicBezTo>
                      <a:pt x="1828344" y="450078"/>
                      <a:pt x="1835964" y="442458"/>
                      <a:pt x="1833106" y="431980"/>
                    </a:cubicBezTo>
                    <a:cubicBezTo>
                      <a:pt x="1828344" y="420550"/>
                      <a:pt x="1835011" y="416740"/>
                      <a:pt x="1845489" y="423408"/>
                    </a:cubicBezTo>
                    <a:cubicBezTo>
                      <a:pt x="1847394" y="430075"/>
                      <a:pt x="1849299" y="439600"/>
                      <a:pt x="1857871" y="432933"/>
                    </a:cubicBezTo>
                    <a:cubicBezTo>
                      <a:pt x="1878826" y="418645"/>
                      <a:pt x="1903591" y="426265"/>
                      <a:pt x="1926451" y="418645"/>
                    </a:cubicBezTo>
                    <a:cubicBezTo>
                      <a:pt x="1930737" y="417216"/>
                      <a:pt x="1934607" y="417097"/>
                      <a:pt x="1938089" y="417931"/>
                    </a:cubicBezTo>
                    <a:close/>
                    <a:moveTo>
                      <a:pt x="904419" y="389118"/>
                    </a:moveTo>
                    <a:cubicBezTo>
                      <a:pt x="915849" y="404358"/>
                      <a:pt x="928231" y="418646"/>
                      <a:pt x="938709" y="433886"/>
                    </a:cubicBezTo>
                    <a:cubicBezTo>
                      <a:pt x="940614" y="436743"/>
                      <a:pt x="940614" y="441505"/>
                      <a:pt x="942519" y="446268"/>
                    </a:cubicBezTo>
                    <a:cubicBezTo>
                      <a:pt x="938709" y="447221"/>
                      <a:pt x="932041" y="450078"/>
                      <a:pt x="931089" y="449125"/>
                    </a:cubicBezTo>
                    <a:cubicBezTo>
                      <a:pt x="912991" y="426266"/>
                      <a:pt x="896799" y="440553"/>
                      <a:pt x="878701" y="449125"/>
                    </a:cubicBezTo>
                    <a:cubicBezTo>
                      <a:pt x="871081" y="452936"/>
                      <a:pt x="863461" y="446268"/>
                      <a:pt x="856794" y="443411"/>
                    </a:cubicBezTo>
                    <a:cubicBezTo>
                      <a:pt x="835839" y="424361"/>
                      <a:pt x="864414" y="422455"/>
                      <a:pt x="867271" y="412930"/>
                    </a:cubicBezTo>
                    <a:cubicBezTo>
                      <a:pt x="878701" y="402453"/>
                      <a:pt x="887274" y="388166"/>
                      <a:pt x="904419" y="389118"/>
                    </a:cubicBezTo>
                    <a:close/>
                    <a:moveTo>
                      <a:pt x="1062534" y="340541"/>
                    </a:moveTo>
                    <a:cubicBezTo>
                      <a:pt x="1073011" y="340541"/>
                      <a:pt x="1082536" y="340541"/>
                      <a:pt x="1083489" y="353876"/>
                    </a:cubicBezTo>
                    <a:cubicBezTo>
                      <a:pt x="1073964" y="356733"/>
                      <a:pt x="1066344" y="373878"/>
                      <a:pt x="1053961" y="360543"/>
                    </a:cubicBezTo>
                    <a:cubicBezTo>
                      <a:pt x="1045389" y="351018"/>
                      <a:pt x="1054914" y="345303"/>
                      <a:pt x="1062534" y="340541"/>
                    </a:cubicBezTo>
                    <a:close/>
                    <a:moveTo>
                      <a:pt x="2471113" y="336025"/>
                    </a:moveTo>
                    <a:cubicBezTo>
                      <a:pt x="2489315" y="339763"/>
                      <a:pt x="2505689" y="355066"/>
                      <a:pt x="2521763" y="370068"/>
                    </a:cubicBezTo>
                    <a:cubicBezTo>
                      <a:pt x="2652256" y="491988"/>
                      <a:pt x="2764651" y="627243"/>
                      <a:pt x="2848471" y="785358"/>
                    </a:cubicBezTo>
                    <a:cubicBezTo>
                      <a:pt x="2875141" y="835841"/>
                      <a:pt x="2898953" y="887276"/>
                      <a:pt x="2920861" y="940616"/>
                    </a:cubicBezTo>
                    <a:cubicBezTo>
                      <a:pt x="2925623" y="952046"/>
                      <a:pt x="2938006" y="963476"/>
                      <a:pt x="2926576" y="977763"/>
                    </a:cubicBezTo>
                    <a:cubicBezTo>
                      <a:pt x="2893238" y="978716"/>
                      <a:pt x="2872283" y="955856"/>
                      <a:pt x="2847518" y="938711"/>
                    </a:cubicBezTo>
                    <a:cubicBezTo>
                      <a:pt x="2844661" y="919661"/>
                      <a:pt x="2858948" y="906326"/>
                      <a:pt x="2864663" y="890133"/>
                    </a:cubicBezTo>
                    <a:cubicBezTo>
                      <a:pt x="2846566" y="892991"/>
                      <a:pt x="2829421" y="903468"/>
                      <a:pt x="2810371" y="908231"/>
                    </a:cubicBezTo>
                    <a:cubicBezTo>
                      <a:pt x="2792273" y="911088"/>
                      <a:pt x="2774176" y="912041"/>
                      <a:pt x="2757031" y="904421"/>
                    </a:cubicBezTo>
                    <a:cubicBezTo>
                      <a:pt x="2741791" y="897753"/>
                      <a:pt x="2733218" y="902516"/>
                      <a:pt x="2728456" y="916803"/>
                    </a:cubicBezTo>
                    <a:cubicBezTo>
                      <a:pt x="2724646" y="935853"/>
                      <a:pt x="2713216" y="952998"/>
                      <a:pt x="2707501" y="971096"/>
                    </a:cubicBezTo>
                    <a:cubicBezTo>
                      <a:pt x="2702738" y="984431"/>
                      <a:pt x="2699881" y="997766"/>
                      <a:pt x="2706548" y="1011101"/>
                    </a:cubicBezTo>
                    <a:cubicBezTo>
                      <a:pt x="2712263" y="1021578"/>
                      <a:pt x="2722741" y="1031103"/>
                      <a:pt x="2712263" y="1044438"/>
                    </a:cubicBezTo>
                    <a:cubicBezTo>
                      <a:pt x="2722979" y="1032294"/>
                      <a:pt x="2735302" y="1023900"/>
                      <a:pt x="2750438" y="1026892"/>
                    </a:cubicBezTo>
                    <a:lnTo>
                      <a:pt x="2757317" y="1029909"/>
                    </a:lnTo>
                    <a:lnTo>
                      <a:pt x="2760842" y="1028246"/>
                    </a:lnTo>
                    <a:cubicBezTo>
                      <a:pt x="2768462" y="1021578"/>
                      <a:pt x="2775130" y="1013006"/>
                      <a:pt x="2785607" y="1010148"/>
                    </a:cubicBezTo>
                    <a:cubicBezTo>
                      <a:pt x="2791798" y="1008243"/>
                      <a:pt x="2798228" y="1006814"/>
                      <a:pt x="2804538" y="1006457"/>
                    </a:cubicBezTo>
                    <a:cubicBezTo>
                      <a:pt x="2810848" y="1006100"/>
                      <a:pt x="2817040" y="1006814"/>
                      <a:pt x="2822755" y="1009196"/>
                    </a:cubicBezTo>
                    <a:cubicBezTo>
                      <a:pt x="2859902" y="1023483"/>
                      <a:pt x="2898955" y="1027293"/>
                      <a:pt x="2938959" y="1031103"/>
                    </a:cubicBezTo>
                    <a:cubicBezTo>
                      <a:pt x="2955152" y="1033008"/>
                      <a:pt x="2957057" y="1047296"/>
                      <a:pt x="2959915" y="1058726"/>
                    </a:cubicBezTo>
                    <a:cubicBezTo>
                      <a:pt x="2990394" y="1159691"/>
                      <a:pt x="3010397" y="1262561"/>
                      <a:pt x="3021827" y="1368288"/>
                    </a:cubicBezTo>
                    <a:cubicBezTo>
                      <a:pt x="3029447" y="1433058"/>
                      <a:pt x="3025637" y="1497828"/>
                      <a:pt x="3027542" y="1562598"/>
                    </a:cubicBezTo>
                    <a:cubicBezTo>
                      <a:pt x="3027542" y="1573076"/>
                      <a:pt x="3031352" y="1585458"/>
                      <a:pt x="3020874" y="1594983"/>
                    </a:cubicBezTo>
                    <a:cubicBezTo>
                      <a:pt x="2992299" y="1573076"/>
                      <a:pt x="2963724" y="1551168"/>
                      <a:pt x="2958009" y="1512116"/>
                    </a:cubicBezTo>
                    <a:cubicBezTo>
                      <a:pt x="2954199" y="1483541"/>
                      <a:pt x="2933244" y="1467348"/>
                      <a:pt x="2918005" y="1446393"/>
                    </a:cubicBezTo>
                    <a:cubicBezTo>
                      <a:pt x="2898955" y="1421628"/>
                      <a:pt x="2888477" y="1390196"/>
                      <a:pt x="2860855" y="1371146"/>
                    </a:cubicBezTo>
                    <a:cubicBezTo>
                      <a:pt x="2846567" y="1368288"/>
                      <a:pt x="2836089" y="1359716"/>
                      <a:pt x="2831327" y="1343523"/>
                    </a:cubicBezTo>
                    <a:cubicBezTo>
                      <a:pt x="2835137" y="1360668"/>
                      <a:pt x="2849424" y="1368288"/>
                      <a:pt x="2856092" y="1380671"/>
                    </a:cubicBezTo>
                    <a:cubicBezTo>
                      <a:pt x="2882762" y="1424486"/>
                      <a:pt x="2896097" y="1474968"/>
                      <a:pt x="2930387" y="1514021"/>
                    </a:cubicBezTo>
                    <a:cubicBezTo>
                      <a:pt x="2938007" y="1522593"/>
                      <a:pt x="2938959" y="1534976"/>
                      <a:pt x="2939912" y="1546406"/>
                    </a:cubicBezTo>
                    <a:cubicBezTo>
                      <a:pt x="2941817" y="1566408"/>
                      <a:pt x="2950390" y="1582601"/>
                      <a:pt x="2962772" y="1597841"/>
                    </a:cubicBezTo>
                    <a:cubicBezTo>
                      <a:pt x="2983727" y="1622606"/>
                      <a:pt x="2993252" y="1652133"/>
                      <a:pt x="2999919" y="1683566"/>
                    </a:cubicBezTo>
                    <a:cubicBezTo>
                      <a:pt x="3023732" y="1698806"/>
                      <a:pt x="3015159" y="1721666"/>
                      <a:pt x="3012302" y="1740716"/>
                    </a:cubicBezTo>
                    <a:cubicBezTo>
                      <a:pt x="2988490" y="1885496"/>
                      <a:pt x="2951342" y="2026466"/>
                      <a:pt x="2886572" y="2158864"/>
                    </a:cubicBezTo>
                    <a:cubicBezTo>
                      <a:pt x="2872284" y="2188391"/>
                      <a:pt x="2858949" y="2218871"/>
                      <a:pt x="2841805" y="2246493"/>
                    </a:cubicBezTo>
                    <a:cubicBezTo>
                      <a:pt x="2837042" y="2255066"/>
                      <a:pt x="2835137" y="2266496"/>
                      <a:pt x="2821802" y="2266496"/>
                    </a:cubicBezTo>
                    <a:cubicBezTo>
                      <a:pt x="2812277" y="2260781"/>
                      <a:pt x="2812277" y="2249351"/>
                      <a:pt x="2808467" y="2240778"/>
                    </a:cubicBezTo>
                    <a:cubicBezTo>
                      <a:pt x="2794180" y="2222681"/>
                      <a:pt x="2796084" y="2198868"/>
                      <a:pt x="2785607" y="2172198"/>
                    </a:cubicBezTo>
                    <a:cubicBezTo>
                      <a:pt x="2795132" y="2196011"/>
                      <a:pt x="2791322" y="2217918"/>
                      <a:pt x="2805609" y="2234111"/>
                    </a:cubicBezTo>
                    <a:cubicBezTo>
                      <a:pt x="2812277" y="2246493"/>
                      <a:pt x="2811324" y="2261733"/>
                      <a:pt x="2821802" y="2273164"/>
                    </a:cubicBezTo>
                    <a:cubicBezTo>
                      <a:pt x="2795132" y="2339839"/>
                      <a:pt x="2750364" y="2394131"/>
                      <a:pt x="2708455" y="2451281"/>
                    </a:cubicBezTo>
                    <a:cubicBezTo>
                      <a:pt x="2661782" y="2514146"/>
                      <a:pt x="2606537" y="2568439"/>
                      <a:pt x="2551292" y="2622731"/>
                    </a:cubicBezTo>
                    <a:cubicBezTo>
                      <a:pt x="2527480" y="2646543"/>
                      <a:pt x="2502714" y="2666546"/>
                      <a:pt x="2476997" y="2687501"/>
                    </a:cubicBezTo>
                    <a:cubicBezTo>
                      <a:pt x="2465567" y="2677976"/>
                      <a:pt x="2476997" y="2661783"/>
                      <a:pt x="2463662" y="2655116"/>
                    </a:cubicBezTo>
                    <a:cubicBezTo>
                      <a:pt x="2469377" y="2608443"/>
                      <a:pt x="2446517" y="2570343"/>
                      <a:pt x="2425562" y="2533196"/>
                    </a:cubicBezTo>
                    <a:cubicBezTo>
                      <a:pt x="2392224" y="2475093"/>
                      <a:pt x="2414132" y="2424611"/>
                      <a:pt x="2439849" y="2375081"/>
                    </a:cubicBezTo>
                    <a:cubicBezTo>
                      <a:pt x="2453184" y="2349364"/>
                      <a:pt x="2458899" y="2330314"/>
                      <a:pt x="2449374" y="2301739"/>
                    </a:cubicBezTo>
                    <a:cubicBezTo>
                      <a:pt x="2439849" y="2272211"/>
                      <a:pt x="2442707" y="2240778"/>
                      <a:pt x="2430324" y="2210298"/>
                    </a:cubicBezTo>
                    <a:cubicBezTo>
                      <a:pt x="2420799" y="2187439"/>
                      <a:pt x="2416989" y="2160768"/>
                      <a:pt x="2396987" y="2144576"/>
                    </a:cubicBezTo>
                    <a:cubicBezTo>
                      <a:pt x="2352219" y="2107428"/>
                      <a:pt x="2357934" y="2060756"/>
                      <a:pt x="2370317" y="2012178"/>
                    </a:cubicBezTo>
                    <a:cubicBezTo>
                      <a:pt x="2372222" y="2005511"/>
                      <a:pt x="2374127" y="1998843"/>
                      <a:pt x="2374127" y="1992176"/>
                    </a:cubicBezTo>
                    <a:cubicBezTo>
                      <a:pt x="2376984" y="1954076"/>
                      <a:pt x="2356982" y="1935978"/>
                      <a:pt x="2319834" y="1944551"/>
                    </a:cubicBezTo>
                    <a:cubicBezTo>
                      <a:pt x="2303642" y="1948361"/>
                      <a:pt x="2292212" y="1948361"/>
                      <a:pt x="2282687" y="1931216"/>
                    </a:cubicBezTo>
                    <a:cubicBezTo>
                      <a:pt x="2263637" y="1897878"/>
                      <a:pt x="2235062" y="1889306"/>
                      <a:pt x="2200772" y="1905498"/>
                    </a:cubicBezTo>
                    <a:cubicBezTo>
                      <a:pt x="2186484" y="1912166"/>
                      <a:pt x="2171244" y="1918833"/>
                      <a:pt x="2157909" y="1926453"/>
                    </a:cubicBezTo>
                    <a:cubicBezTo>
                      <a:pt x="2140764" y="1935978"/>
                      <a:pt x="2124572" y="1938836"/>
                      <a:pt x="2106474" y="1931216"/>
                    </a:cubicBezTo>
                    <a:cubicBezTo>
                      <a:pt x="2083614" y="1921691"/>
                      <a:pt x="2059802" y="1925501"/>
                      <a:pt x="2040752" y="1937883"/>
                    </a:cubicBezTo>
                    <a:cubicBezTo>
                      <a:pt x="2012177" y="1956933"/>
                      <a:pt x="1991222" y="1941693"/>
                      <a:pt x="1974077" y="1924548"/>
                    </a:cubicBezTo>
                    <a:cubicBezTo>
                      <a:pt x="1956932" y="1907403"/>
                      <a:pt x="1938834" y="1892163"/>
                      <a:pt x="1919784" y="1877876"/>
                    </a:cubicBezTo>
                    <a:cubicBezTo>
                      <a:pt x="1909307" y="1870256"/>
                      <a:pt x="1899782" y="1861683"/>
                      <a:pt x="1896924" y="1849301"/>
                    </a:cubicBezTo>
                    <a:cubicBezTo>
                      <a:pt x="1889304" y="1812153"/>
                      <a:pt x="1862634" y="1789293"/>
                      <a:pt x="1839774" y="1762623"/>
                    </a:cubicBezTo>
                    <a:cubicBezTo>
                      <a:pt x="1827392" y="1748336"/>
                      <a:pt x="1815962" y="1694043"/>
                      <a:pt x="1822629" y="1676898"/>
                    </a:cubicBezTo>
                    <a:cubicBezTo>
                      <a:pt x="1840727" y="1632131"/>
                      <a:pt x="1846442" y="1585458"/>
                      <a:pt x="1829297" y="1537833"/>
                    </a:cubicBezTo>
                    <a:cubicBezTo>
                      <a:pt x="1826439" y="1530213"/>
                      <a:pt x="1823582" y="1522593"/>
                      <a:pt x="1828344" y="1514973"/>
                    </a:cubicBezTo>
                    <a:cubicBezTo>
                      <a:pt x="1854062" y="1466396"/>
                      <a:pt x="1875017" y="1416866"/>
                      <a:pt x="1909307" y="1373051"/>
                    </a:cubicBezTo>
                    <a:cubicBezTo>
                      <a:pt x="1915022" y="1366383"/>
                      <a:pt x="1923594" y="1365431"/>
                      <a:pt x="1929309" y="1361621"/>
                    </a:cubicBezTo>
                    <a:cubicBezTo>
                      <a:pt x="1954074" y="1345428"/>
                      <a:pt x="1976934" y="1330188"/>
                      <a:pt x="1977887" y="1293041"/>
                    </a:cubicBezTo>
                    <a:cubicBezTo>
                      <a:pt x="1978839" y="1267323"/>
                      <a:pt x="1992174" y="1239701"/>
                      <a:pt x="2019797" y="1227318"/>
                    </a:cubicBezTo>
                    <a:cubicBezTo>
                      <a:pt x="2040752" y="1217793"/>
                      <a:pt x="2050277" y="1201601"/>
                      <a:pt x="2051229" y="1178741"/>
                    </a:cubicBezTo>
                    <a:cubicBezTo>
                      <a:pt x="2058849" y="1162548"/>
                      <a:pt x="2071232" y="1167311"/>
                      <a:pt x="2083614" y="1172073"/>
                    </a:cubicBezTo>
                    <a:cubicBezTo>
                      <a:pt x="2111237" y="1181598"/>
                      <a:pt x="2136002" y="1178741"/>
                      <a:pt x="2161719" y="1162548"/>
                    </a:cubicBezTo>
                    <a:cubicBezTo>
                      <a:pt x="2193152" y="1142546"/>
                      <a:pt x="2229347" y="1134926"/>
                      <a:pt x="2266494" y="1136831"/>
                    </a:cubicBezTo>
                    <a:cubicBezTo>
                      <a:pt x="2288402" y="1137783"/>
                      <a:pt x="2310309" y="1137783"/>
                      <a:pt x="2331264" y="1133021"/>
                    </a:cubicBezTo>
                    <a:cubicBezTo>
                      <a:pt x="2370317" y="1123496"/>
                      <a:pt x="2397939" y="1138736"/>
                      <a:pt x="2387462" y="1197791"/>
                    </a:cubicBezTo>
                    <a:cubicBezTo>
                      <a:pt x="2384604" y="1213983"/>
                      <a:pt x="2384604" y="1228271"/>
                      <a:pt x="2400797" y="1229223"/>
                    </a:cubicBezTo>
                    <a:cubicBezTo>
                      <a:pt x="2447469" y="1231128"/>
                      <a:pt x="2477949" y="1266371"/>
                      <a:pt x="2517002" y="1283516"/>
                    </a:cubicBezTo>
                    <a:cubicBezTo>
                      <a:pt x="2538909" y="1293041"/>
                      <a:pt x="2550339" y="1296851"/>
                      <a:pt x="2556055" y="1266371"/>
                    </a:cubicBezTo>
                    <a:cubicBezTo>
                      <a:pt x="2561769" y="1236843"/>
                      <a:pt x="2589392" y="1227318"/>
                      <a:pt x="2617967" y="1241606"/>
                    </a:cubicBezTo>
                    <a:cubicBezTo>
                      <a:pt x="2644637" y="1254941"/>
                      <a:pt x="2673212" y="1262561"/>
                      <a:pt x="2701787" y="1271133"/>
                    </a:cubicBezTo>
                    <a:cubicBezTo>
                      <a:pt x="2743697" y="1283516"/>
                      <a:pt x="2782749" y="1259703"/>
                      <a:pt x="2823707" y="1270181"/>
                    </a:cubicBezTo>
                    <a:cubicBezTo>
                      <a:pt x="2833232" y="1272086"/>
                      <a:pt x="2840852" y="1262561"/>
                      <a:pt x="2842757" y="1253988"/>
                    </a:cubicBezTo>
                    <a:cubicBezTo>
                      <a:pt x="2847519" y="1233033"/>
                      <a:pt x="2856092" y="1212078"/>
                      <a:pt x="2857997" y="1191123"/>
                    </a:cubicBezTo>
                    <a:cubicBezTo>
                      <a:pt x="2861807" y="1157786"/>
                      <a:pt x="2857044" y="1154928"/>
                      <a:pt x="2824659" y="1163501"/>
                    </a:cubicBezTo>
                    <a:cubicBezTo>
                      <a:pt x="2807514" y="1168263"/>
                      <a:pt x="2793227" y="1167311"/>
                      <a:pt x="2781797" y="1153023"/>
                    </a:cubicBezTo>
                    <a:lnTo>
                      <a:pt x="2778142" y="1149005"/>
                    </a:lnTo>
                    <a:lnTo>
                      <a:pt x="2758579" y="1157637"/>
                    </a:lnTo>
                    <a:cubicBezTo>
                      <a:pt x="2730182" y="1164691"/>
                      <a:pt x="2706072" y="1153261"/>
                      <a:pt x="2684641" y="1122543"/>
                    </a:cubicBezTo>
                    <a:cubicBezTo>
                      <a:pt x="2676068" y="1110161"/>
                      <a:pt x="2672258" y="1095873"/>
                      <a:pt x="2664638" y="1083491"/>
                    </a:cubicBezTo>
                    <a:cubicBezTo>
                      <a:pt x="2658923" y="1073966"/>
                      <a:pt x="2664638" y="1054916"/>
                      <a:pt x="2646541" y="1054916"/>
                    </a:cubicBezTo>
                    <a:cubicBezTo>
                      <a:pt x="2631301" y="1055868"/>
                      <a:pt x="2616061" y="1061583"/>
                      <a:pt x="2610346" y="1080633"/>
                    </a:cubicBezTo>
                    <a:lnTo>
                      <a:pt x="2609202" y="1082346"/>
                    </a:lnTo>
                    <a:lnTo>
                      <a:pt x="2613204" y="1086348"/>
                    </a:lnTo>
                    <a:cubicBezTo>
                      <a:pt x="2619871" y="1093968"/>
                      <a:pt x="2626539" y="1101588"/>
                      <a:pt x="2632254" y="1108255"/>
                    </a:cubicBezTo>
                    <a:cubicBezTo>
                      <a:pt x="2619871" y="1117780"/>
                      <a:pt x="2617014" y="1133020"/>
                      <a:pt x="2609394" y="1145403"/>
                    </a:cubicBezTo>
                    <a:cubicBezTo>
                      <a:pt x="2602726" y="1154928"/>
                      <a:pt x="2586534" y="1142545"/>
                      <a:pt x="2584629" y="1132068"/>
                    </a:cubicBezTo>
                    <a:cubicBezTo>
                      <a:pt x="2581771" y="1117780"/>
                      <a:pt x="2574151" y="1106350"/>
                      <a:pt x="2566055" y="1095397"/>
                    </a:cubicBezTo>
                    <a:lnTo>
                      <a:pt x="2558490" y="1083461"/>
                    </a:lnTo>
                    <a:lnTo>
                      <a:pt x="2545576" y="1071108"/>
                    </a:lnTo>
                    <a:cubicBezTo>
                      <a:pt x="2541766" y="1068251"/>
                      <a:pt x="2537003" y="1065393"/>
                      <a:pt x="2536051" y="1061583"/>
                    </a:cubicBezTo>
                    <a:cubicBezTo>
                      <a:pt x="2522716" y="1003481"/>
                      <a:pt x="2462708" y="991098"/>
                      <a:pt x="2429371" y="952046"/>
                    </a:cubicBezTo>
                    <a:cubicBezTo>
                      <a:pt x="2426513" y="949188"/>
                      <a:pt x="2421751" y="947283"/>
                      <a:pt x="2417941" y="944426"/>
                    </a:cubicBezTo>
                    <a:cubicBezTo>
                      <a:pt x="2416036" y="943473"/>
                      <a:pt x="2413178" y="943473"/>
                      <a:pt x="2407463" y="947283"/>
                    </a:cubicBezTo>
                    <a:cubicBezTo>
                      <a:pt x="2425561" y="973001"/>
                      <a:pt x="2440801" y="998718"/>
                      <a:pt x="2469376" y="1014911"/>
                    </a:cubicBezTo>
                    <a:cubicBezTo>
                      <a:pt x="2483663" y="1023483"/>
                      <a:pt x="2500808" y="1028246"/>
                      <a:pt x="2509381" y="1044438"/>
                    </a:cubicBezTo>
                    <a:cubicBezTo>
                      <a:pt x="2510333" y="1049201"/>
                      <a:pt x="2508428" y="1053963"/>
                      <a:pt x="2504618" y="1057773"/>
                    </a:cubicBezTo>
                    <a:cubicBezTo>
                      <a:pt x="2500808" y="1066346"/>
                      <a:pt x="2479853" y="1059678"/>
                      <a:pt x="2488426" y="1077776"/>
                    </a:cubicBezTo>
                    <a:cubicBezTo>
                      <a:pt x="2485568" y="1082538"/>
                      <a:pt x="2481758" y="1084443"/>
                      <a:pt x="2476996" y="1084443"/>
                    </a:cubicBezTo>
                    <a:cubicBezTo>
                      <a:pt x="2437943" y="1050153"/>
                      <a:pt x="2385556" y="1032056"/>
                      <a:pt x="2356028" y="985383"/>
                    </a:cubicBezTo>
                    <a:cubicBezTo>
                      <a:pt x="2346503" y="970143"/>
                      <a:pt x="2333168" y="968238"/>
                      <a:pt x="2317928" y="978716"/>
                    </a:cubicBezTo>
                    <a:cubicBezTo>
                      <a:pt x="2310308" y="984431"/>
                      <a:pt x="2301736" y="994908"/>
                      <a:pt x="2295068" y="993003"/>
                    </a:cubicBezTo>
                    <a:cubicBezTo>
                      <a:pt x="2237918" y="978716"/>
                      <a:pt x="2232203" y="1040628"/>
                      <a:pt x="2196008" y="1057773"/>
                    </a:cubicBezTo>
                    <a:cubicBezTo>
                      <a:pt x="2185531" y="1062536"/>
                      <a:pt x="2183626" y="1075871"/>
                      <a:pt x="2181721" y="1087301"/>
                    </a:cubicBezTo>
                    <a:cubicBezTo>
                      <a:pt x="2172196" y="1130163"/>
                      <a:pt x="2149336" y="1152071"/>
                      <a:pt x="2105521" y="1157786"/>
                    </a:cubicBezTo>
                    <a:cubicBezTo>
                      <a:pt x="2088376" y="1159691"/>
                      <a:pt x="2069326" y="1179693"/>
                      <a:pt x="2053133" y="1155881"/>
                    </a:cubicBezTo>
                    <a:cubicBezTo>
                      <a:pt x="2052181" y="1145403"/>
                      <a:pt x="2048371" y="1137783"/>
                      <a:pt x="2036941" y="1136831"/>
                    </a:cubicBezTo>
                    <a:cubicBezTo>
                      <a:pt x="2026463" y="1135878"/>
                      <a:pt x="2010271" y="1148261"/>
                      <a:pt x="2008366" y="1131116"/>
                    </a:cubicBezTo>
                    <a:cubicBezTo>
                      <a:pt x="2005508" y="1113018"/>
                      <a:pt x="1993126" y="1094921"/>
                      <a:pt x="2001698" y="1074918"/>
                    </a:cubicBezTo>
                    <a:cubicBezTo>
                      <a:pt x="2011223" y="1051106"/>
                      <a:pt x="2015986" y="1027293"/>
                      <a:pt x="2008366" y="1001576"/>
                    </a:cubicBezTo>
                    <a:cubicBezTo>
                      <a:pt x="2002651" y="979668"/>
                      <a:pt x="2021701" y="978716"/>
                      <a:pt x="2035988" y="977763"/>
                    </a:cubicBezTo>
                    <a:cubicBezTo>
                      <a:pt x="2059801" y="974906"/>
                      <a:pt x="2083613" y="981573"/>
                      <a:pt x="2107426" y="983478"/>
                    </a:cubicBezTo>
                    <a:cubicBezTo>
                      <a:pt x="2120761" y="984431"/>
                      <a:pt x="2139811" y="992051"/>
                      <a:pt x="2148383" y="975858"/>
                    </a:cubicBezTo>
                    <a:cubicBezTo>
                      <a:pt x="2157908" y="956808"/>
                      <a:pt x="2162671" y="934901"/>
                      <a:pt x="2150288" y="913946"/>
                    </a:cubicBezTo>
                    <a:cubicBezTo>
                      <a:pt x="2140763" y="897753"/>
                      <a:pt x="2131238" y="882513"/>
                      <a:pt x="2112188" y="876798"/>
                    </a:cubicBezTo>
                    <a:cubicBezTo>
                      <a:pt x="2105521" y="874893"/>
                      <a:pt x="2094091" y="873941"/>
                      <a:pt x="2096948" y="862511"/>
                    </a:cubicBezTo>
                    <a:cubicBezTo>
                      <a:pt x="2098853" y="852033"/>
                      <a:pt x="2109331" y="852033"/>
                      <a:pt x="2118856" y="849176"/>
                    </a:cubicBezTo>
                    <a:cubicBezTo>
                      <a:pt x="2149336" y="838698"/>
                      <a:pt x="2177911" y="830126"/>
                      <a:pt x="2206486" y="810123"/>
                    </a:cubicBezTo>
                    <a:cubicBezTo>
                      <a:pt x="2241728" y="785358"/>
                      <a:pt x="2258873" y="735828"/>
                      <a:pt x="2308403" y="731066"/>
                    </a:cubicBezTo>
                    <a:cubicBezTo>
                      <a:pt x="2322691" y="729161"/>
                      <a:pt x="2323643" y="718683"/>
                      <a:pt x="2321738" y="708206"/>
                    </a:cubicBezTo>
                    <a:cubicBezTo>
                      <a:pt x="2319833" y="698681"/>
                      <a:pt x="2314118" y="689156"/>
                      <a:pt x="2311261" y="679631"/>
                    </a:cubicBezTo>
                    <a:cubicBezTo>
                      <a:pt x="2307451" y="666296"/>
                      <a:pt x="2305546" y="652008"/>
                      <a:pt x="2320786" y="643436"/>
                    </a:cubicBezTo>
                    <a:cubicBezTo>
                      <a:pt x="2326501" y="640578"/>
                      <a:pt x="2334121" y="632958"/>
                      <a:pt x="2338883" y="638673"/>
                    </a:cubicBezTo>
                    <a:cubicBezTo>
                      <a:pt x="2346503" y="649151"/>
                      <a:pt x="2353171" y="662486"/>
                      <a:pt x="2343646" y="675821"/>
                    </a:cubicBezTo>
                    <a:cubicBezTo>
                      <a:pt x="2337931" y="685346"/>
                      <a:pt x="2342693" y="692966"/>
                      <a:pt x="2348408" y="699633"/>
                    </a:cubicBezTo>
                    <a:cubicBezTo>
                      <a:pt x="2356028" y="708206"/>
                      <a:pt x="2364601" y="711063"/>
                      <a:pt x="2376031" y="706301"/>
                    </a:cubicBezTo>
                    <a:cubicBezTo>
                      <a:pt x="2378888" y="705348"/>
                      <a:pt x="2381746" y="704396"/>
                      <a:pt x="2385556" y="704396"/>
                    </a:cubicBezTo>
                    <a:cubicBezTo>
                      <a:pt x="2409368" y="712968"/>
                      <a:pt x="2432228" y="712016"/>
                      <a:pt x="2454136" y="698681"/>
                    </a:cubicBezTo>
                    <a:cubicBezTo>
                      <a:pt x="2460803" y="694871"/>
                      <a:pt x="2469376" y="692966"/>
                      <a:pt x="2476996" y="692013"/>
                    </a:cubicBezTo>
                    <a:cubicBezTo>
                      <a:pt x="2517001" y="689156"/>
                      <a:pt x="2517001" y="689156"/>
                      <a:pt x="2517953" y="648198"/>
                    </a:cubicBezTo>
                    <a:cubicBezTo>
                      <a:pt x="2525573" y="626291"/>
                      <a:pt x="2540813" y="618671"/>
                      <a:pt x="2563673" y="626291"/>
                    </a:cubicBezTo>
                    <a:cubicBezTo>
                      <a:pt x="2558911" y="610098"/>
                      <a:pt x="2545576" y="599621"/>
                      <a:pt x="2554148" y="585333"/>
                    </a:cubicBezTo>
                    <a:lnTo>
                      <a:pt x="2572928" y="573708"/>
                    </a:lnTo>
                    <a:lnTo>
                      <a:pt x="2586098" y="571735"/>
                    </a:lnTo>
                    <a:lnTo>
                      <a:pt x="2586726" y="571671"/>
                    </a:lnTo>
                    <a:cubicBezTo>
                      <a:pt x="2599630" y="572653"/>
                      <a:pt x="2613203" y="578189"/>
                      <a:pt x="2624633" y="568188"/>
                    </a:cubicBezTo>
                    <a:cubicBezTo>
                      <a:pt x="2626538" y="566283"/>
                      <a:pt x="2628443" y="565331"/>
                      <a:pt x="2630348" y="563426"/>
                    </a:cubicBezTo>
                    <a:cubicBezTo>
                      <a:pt x="2634158" y="561521"/>
                      <a:pt x="2634158" y="568188"/>
                      <a:pt x="2633206" y="563426"/>
                    </a:cubicBezTo>
                    <a:cubicBezTo>
                      <a:pt x="2632253" y="557711"/>
                      <a:pt x="2629396" y="564378"/>
                      <a:pt x="2626538" y="563426"/>
                    </a:cubicBezTo>
                    <a:cubicBezTo>
                      <a:pt x="2615584" y="567236"/>
                      <a:pt x="2604392" y="569141"/>
                      <a:pt x="2593082" y="570689"/>
                    </a:cubicBezTo>
                    <a:lnTo>
                      <a:pt x="2586098" y="571735"/>
                    </a:lnTo>
                    <a:lnTo>
                      <a:pt x="2574151" y="572951"/>
                    </a:lnTo>
                    <a:lnTo>
                      <a:pt x="2572928" y="573708"/>
                    </a:lnTo>
                    <a:lnTo>
                      <a:pt x="2558911" y="575808"/>
                    </a:lnTo>
                    <a:cubicBezTo>
                      <a:pt x="2533193" y="580571"/>
                      <a:pt x="2516048" y="563426"/>
                      <a:pt x="2506523" y="541518"/>
                    </a:cubicBezTo>
                    <a:cubicBezTo>
                      <a:pt x="2496998" y="519611"/>
                      <a:pt x="2487473" y="498656"/>
                      <a:pt x="2512238" y="480558"/>
                    </a:cubicBezTo>
                    <a:cubicBezTo>
                      <a:pt x="2520811" y="474843"/>
                      <a:pt x="2527478" y="467223"/>
                      <a:pt x="2533193" y="458651"/>
                    </a:cubicBezTo>
                    <a:cubicBezTo>
                      <a:pt x="2537003" y="452936"/>
                      <a:pt x="2541766" y="446268"/>
                      <a:pt x="2534146" y="440553"/>
                    </a:cubicBezTo>
                    <a:cubicBezTo>
                      <a:pt x="2526526" y="434838"/>
                      <a:pt x="2515096" y="437696"/>
                      <a:pt x="2513191" y="445316"/>
                    </a:cubicBezTo>
                    <a:cubicBezTo>
                      <a:pt x="2506523" y="474843"/>
                      <a:pt x="2482711" y="489131"/>
                      <a:pt x="2464613" y="509133"/>
                    </a:cubicBezTo>
                    <a:cubicBezTo>
                      <a:pt x="2452231" y="523421"/>
                      <a:pt x="2455088" y="538661"/>
                      <a:pt x="2467471" y="551996"/>
                    </a:cubicBezTo>
                    <a:cubicBezTo>
                      <a:pt x="2481758" y="567236"/>
                      <a:pt x="2481758" y="582476"/>
                      <a:pt x="2468423" y="597716"/>
                    </a:cubicBezTo>
                    <a:cubicBezTo>
                      <a:pt x="2457946" y="610098"/>
                      <a:pt x="2455088" y="623433"/>
                      <a:pt x="2453183" y="638673"/>
                    </a:cubicBezTo>
                    <a:cubicBezTo>
                      <a:pt x="2451278" y="657723"/>
                      <a:pt x="2442706" y="671058"/>
                      <a:pt x="2423656" y="676773"/>
                    </a:cubicBezTo>
                    <a:cubicBezTo>
                      <a:pt x="2413178" y="682488"/>
                      <a:pt x="2402701" y="690108"/>
                      <a:pt x="2389366" y="683441"/>
                    </a:cubicBezTo>
                    <a:cubicBezTo>
                      <a:pt x="2381746" y="676773"/>
                      <a:pt x="2376983" y="670106"/>
                      <a:pt x="2383651" y="659628"/>
                    </a:cubicBezTo>
                    <a:cubicBezTo>
                      <a:pt x="2377936" y="649151"/>
                      <a:pt x="2372221" y="638673"/>
                      <a:pt x="2367458" y="627243"/>
                    </a:cubicBezTo>
                    <a:cubicBezTo>
                      <a:pt x="2348408" y="585333"/>
                      <a:pt x="2348408" y="584381"/>
                      <a:pt x="2308403" y="612003"/>
                    </a:cubicBezTo>
                    <a:cubicBezTo>
                      <a:pt x="2273161" y="616766"/>
                      <a:pt x="2265541" y="608193"/>
                      <a:pt x="2270303" y="571046"/>
                    </a:cubicBezTo>
                    <a:cubicBezTo>
                      <a:pt x="2271256" y="560568"/>
                      <a:pt x="2287448" y="545328"/>
                      <a:pt x="2260778" y="543423"/>
                    </a:cubicBezTo>
                    <a:cubicBezTo>
                      <a:pt x="2255063" y="542471"/>
                      <a:pt x="2255063" y="530088"/>
                      <a:pt x="2259826" y="522468"/>
                    </a:cubicBezTo>
                    <a:cubicBezTo>
                      <a:pt x="2313166" y="486273"/>
                      <a:pt x="2361743" y="445316"/>
                      <a:pt x="2390318" y="385308"/>
                    </a:cubicBezTo>
                    <a:cubicBezTo>
                      <a:pt x="2396986" y="372926"/>
                      <a:pt x="2403653" y="362448"/>
                      <a:pt x="2416988" y="357686"/>
                    </a:cubicBezTo>
                    <a:cubicBezTo>
                      <a:pt x="2416988" y="355781"/>
                      <a:pt x="2416988" y="353876"/>
                      <a:pt x="2417941" y="351971"/>
                    </a:cubicBezTo>
                    <a:cubicBezTo>
                      <a:pt x="2419846" y="352923"/>
                      <a:pt x="2423656" y="354828"/>
                      <a:pt x="2424608" y="353876"/>
                    </a:cubicBezTo>
                    <a:cubicBezTo>
                      <a:pt x="2434371" y="344351"/>
                      <a:pt x="2443539" y="338934"/>
                      <a:pt x="2452245" y="336582"/>
                    </a:cubicBezTo>
                    <a:cubicBezTo>
                      <a:pt x="2458775" y="334818"/>
                      <a:pt x="2465045" y="334779"/>
                      <a:pt x="2471113" y="336025"/>
                    </a:cubicBezTo>
                    <a:close/>
                    <a:moveTo>
                      <a:pt x="761544" y="194808"/>
                    </a:moveTo>
                    <a:cubicBezTo>
                      <a:pt x="773926" y="196713"/>
                      <a:pt x="774879" y="206238"/>
                      <a:pt x="773926" y="216716"/>
                    </a:cubicBezTo>
                    <a:cubicBezTo>
                      <a:pt x="755829" y="237671"/>
                      <a:pt x="760591" y="257673"/>
                      <a:pt x="773926" y="278628"/>
                    </a:cubicBezTo>
                    <a:cubicBezTo>
                      <a:pt x="748209" y="302441"/>
                      <a:pt x="720586" y="315776"/>
                      <a:pt x="687249" y="293868"/>
                    </a:cubicBezTo>
                    <a:cubicBezTo>
                      <a:pt x="682486" y="291011"/>
                      <a:pt x="675819" y="292916"/>
                      <a:pt x="671056" y="292916"/>
                    </a:cubicBezTo>
                    <a:cubicBezTo>
                      <a:pt x="660579" y="294821"/>
                      <a:pt x="650101" y="296726"/>
                      <a:pt x="640576" y="298631"/>
                    </a:cubicBezTo>
                    <a:cubicBezTo>
                      <a:pt x="627241" y="300536"/>
                      <a:pt x="613906" y="302441"/>
                      <a:pt x="603429" y="291011"/>
                    </a:cubicBezTo>
                    <a:cubicBezTo>
                      <a:pt x="636766" y="258626"/>
                      <a:pt x="678676" y="239576"/>
                      <a:pt x="715824" y="211953"/>
                    </a:cubicBezTo>
                    <a:cubicBezTo>
                      <a:pt x="719634" y="209096"/>
                      <a:pt x="724396" y="211953"/>
                      <a:pt x="727254" y="215763"/>
                    </a:cubicBezTo>
                    <a:cubicBezTo>
                      <a:pt x="746304" y="220526"/>
                      <a:pt x="741541" y="187188"/>
                      <a:pt x="761544" y="194808"/>
                    </a:cubicBezTo>
                    <a:close/>
                    <a:moveTo>
                      <a:pt x="873343" y="184331"/>
                    </a:moveTo>
                    <a:cubicBezTo>
                      <a:pt x="879653" y="185283"/>
                      <a:pt x="886320" y="188617"/>
                      <a:pt x="891083" y="191951"/>
                    </a:cubicBezTo>
                    <a:cubicBezTo>
                      <a:pt x="904418" y="200523"/>
                      <a:pt x="892988" y="209096"/>
                      <a:pt x="888226" y="217668"/>
                    </a:cubicBezTo>
                    <a:lnTo>
                      <a:pt x="879241" y="234820"/>
                    </a:lnTo>
                    <a:lnTo>
                      <a:pt x="895370" y="235036"/>
                    </a:lnTo>
                    <a:cubicBezTo>
                      <a:pt x="907514" y="238206"/>
                      <a:pt x="906800" y="249815"/>
                      <a:pt x="899656" y="266246"/>
                    </a:cubicBezTo>
                    <a:cubicBezTo>
                      <a:pt x="894893" y="277676"/>
                      <a:pt x="884416" y="289106"/>
                      <a:pt x="892988" y="303393"/>
                    </a:cubicBezTo>
                    <a:cubicBezTo>
                      <a:pt x="897751" y="310061"/>
                      <a:pt x="901561" y="309108"/>
                      <a:pt x="905371" y="303393"/>
                    </a:cubicBezTo>
                    <a:cubicBezTo>
                      <a:pt x="923468" y="307203"/>
                      <a:pt x="923468" y="307203"/>
                      <a:pt x="915848" y="337683"/>
                    </a:cubicBezTo>
                    <a:cubicBezTo>
                      <a:pt x="926326" y="330063"/>
                      <a:pt x="936803" y="329111"/>
                      <a:pt x="946328" y="324348"/>
                    </a:cubicBezTo>
                    <a:lnTo>
                      <a:pt x="973409" y="303804"/>
                    </a:lnTo>
                    <a:lnTo>
                      <a:pt x="975260" y="292796"/>
                    </a:lnTo>
                    <a:cubicBezTo>
                      <a:pt x="974903" y="288629"/>
                      <a:pt x="972522" y="284819"/>
                      <a:pt x="965378" y="281485"/>
                    </a:cubicBezTo>
                    <a:cubicBezTo>
                      <a:pt x="944423" y="270055"/>
                      <a:pt x="942518" y="249100"/>
                      <a:pt x="962521" y="233860"/>
                    </a:cubicBezTo>
                    <a:cubicBezTo>
                      <a:pt x="977761" y="221478"/>
                      <a:pt x="993953" y="208143"/>
                      <a:pt x="1013956" y="203380"/>
                    </a:cubicBezTo>
                    <a:cubicBezTo>
                      <a:pt x="1018718" y="201475"/>
                      <a:pt x="1023481" y="200046"/>
                      <a:pt x="1028243" y="200165"/>
                    </a:cubicBezTo>
                    <a:cubicBezTo>
                      <a:pt x="1033006" y="200284"/>
                      <a:pt x="1037768" y="201951"/>
                      <a:pt x="1042531" y="206238"/>
                    </a:cubicBezTo>
                    <a:cubicBezTo>
                      <a:pt x="1037768" y="220525"/>
                      <a:pt x="1018718" y="221478"/>
                      <a:pt x="1016813" y="234813"/>
                    </a:cubicBezTo>
                    <a:cubicBezTo>
                      <a:pt x="1029196" y="212905"/>
                      <a:pt x="1052056" y="208143"/>
                      <a:pt x="1075868" y="204333"/>
                    </a:cubicBezTo>
                    <a:cubicBezTo>
                      <a:pt x="1082536" y="204333"/>
                      <a:pt x="1089203" y="204333"/>
                      <a:pt x="1095871" y="204333"/>
                    </a:cubicBezTo>
                    <a:cubicBezTo>
                      <a:pt x="1106348" y="211953"/>
                      <a:pt x="1099681" y="223383"/>
                      <a:pt x="1099681" y="232908"/>
                    </a:cubicBezTo>
                    <a:cubicBezTo>
                      <a:pt x="1112063" y="235765"/>
                      <a:pt x="1123493" y="229098"/>
                      <a:pt x="1133971" y="231003"/>
                    </a:cubicBezTo>
                    <a:cubicBezTo>
                      <a:pt x="1140638" y="231003"/>
                      <a:pt x="1146353" y="233860"/>
                      <a:pt x="1151116" y="238623"/>
                    </a:cubicBezTo>
                    <a:cubicBezTo>
                      <a:pt x="1162546" y="262435"/>
                      <a:pt x="1192073" y="265293"/>
                      <a:pt x="1205408" y="287200"/>
                    </a:cubicBezTo>
                    <a:cubicBezTo>
                      <a:pt x="1219696" y="305298"/>
                      <a:pt x="1210171" y="320538"/>
                      <a:pt x="1198741" y="334825"/>
                    </a:cubicBezTo>
                    <a:cubicBezTo>
                      <a:pt x="1205408" y="359590"/>
                      <a:pt x="1234936" y="358638"/>
                      <a:pt x="1248271" y="377688"/>
                    </a:cubicBezTo>
                    <a:cubicBezTo>
                      <a:pt x="1257796" y="391023"/>
                      <a:pt x="1257796" y="393880"/>
                      <a:pt x="1246366" y="402453"/>
                    </a:cubicBezTo>
                    <a:cubicBezTo>
                      <a:pt x="1226363" y="415788"/>
                      <a:pt x="1207313" y="445315"/>
                      <a:pt x="1187311" y="402453"/>
                    </a:cubicBezTo>
                    <a:cubicBezTo>
                      <a:pt x="1184453" y="396738"/>
                      <a:pt x="1176833" y="390070"/>
                      <a:pt x="1171118" y="396738"/>
                    </a:cubicBezTo>
                    <a:cubicBezTo>
                      <a:pt x="1161593" y="407215"/>
                      <a:pt x="1163498" y="418645"/>
                      <a:pt x="1171118" y="431028"/>
                    </a:cubicBezTo>
                    <a:cubicBezTo>
                      <a:pt x="1186358" y="457698"/>
                      <a:pt x="1180643" y="471033"/>
                      <a:pt x="1151116" y="479605"/>
                    </a:cubicBezTo>
                    <a:cubicBezTo>
                      <a:pt x="1147306" y="475795"/>
                      <a:pt x="1141591" y="474843"/>
                      <a:pt x="1136828" y="476748"/>
                    </a:cubicBezTo>
                    <a:cubicBezTo>
                      <a:pt x="1132066" y="478653"/>
                      <a:pt x="1134923" y="483415"/>
                      <a:pt x="1136828" y="487225"/>
                    </a:cubicBezTo>
                    <a:cubicBezTo>
                      <a:pt x="1135876" y="500560"/>
                      <a:pt x="1128256" y="503418"/>
                      <a:pt x="1118731" y="497703"/>
                    </a:cubicBezTo>
                    <a:cubicBezTo>
                      <a:pt x="1098728" y="487225"/>
                      <a:pt x="1074916" y="482463"/>
                      <a:pt x="1066343" y="455793"/>
                    </a:cubicBezTo>
                    <a:cubicBezTo>
                      <a:pt x="1058723" y="432933"/>
                      <a:pt x="1039673" y="427218"/>
                      <a:pt x="1016813" y="433885"/>
                    </a:cubicBezTo>
                    <a:cubicBezTo>
                      <a:pt x="1008241" y="436743"/>
                      <a:pt x="999668" y="438648"/>
                      <a:pt x="996811" y="428170"/>
                    </a:cubicBezTo>
                    <a:cubicBezTo>
                      <a:pt x="993001" y="415788"/>
                      <a:pt x="1007288" y="411025"/>
                      <a:pt x="1013003" y="411978"/>
                    </a:cubicBezTo>
                    <a:cubicBezTo>
                      <a:pt x="1055866" y="420550"/>
                      <a:pt x="1078726" y="386260"/>
                      <a:pt x="1109206" y="369115"/>
                    </a:cubicBezTo>
                    <a:cubicBezTo>
                      <a:pt x="1117778" y="343398"/>
                      <a:pt x="1089203" y="330063"/>
                      <a:pt x="1089203" y="307203"/>
                    </a:cubicBezTo>
                    <a:cubicBezTo>
                      <a:pt x="1085393" y="301488"/>
                      <a:pt x="1081583" y="296725"/>
                      <a:pt x="1077773" y="291010"/>
                    </a:cubicBezTo>
                    <a:cubicBezTo>
                      <a:pt x="1057771" y="307203"/>
                      <a:pt x="1036816" y="290058"/>
                      <a:pt x="1016813" y="292915"/>
                    </a:cubicBezTo>
                    <a:cubicBezTo>
                      <a:pt x="1012050" y="293391"/>
                      <a:pt x="1008717" y="294106"/>
                      <a:pt x="1007169" y="296011"/>
                    </a:cubicBezTo>
                    <a:lnTo>
                      <a:pt x="1007866" y="302667"/>
                    </a:lnTo>
                    <a:lnTo>
                      <a:pt x="1009193" y="303393"/>
                    </a:lnTo>
                    <a:cubicBezTo>
                      <a:pt x="1013003" y="324348"/>
                      <a:pt x="986333" y="363401"/>
                      <a:pt x="962521" y="370068"/>
                    </a:cubicBezTo>
                    <a:cubicBezTo>
                      <a:pt x="943471" y="375783"/>
                      <a:pt x="924421" y="377688"/>
                      <a:pt x="905371" y="371973"/>
                    </a:cubicBezTo>
                    <a:cubicBezTo>
                      <a:pt x="896798" y="389118"/>
                      <a:pt x="879653" y="396738"/>
                      <a:pt x="868223" y="410073"/>
                    </a:cubicBezTo>
                    <a:cubicBezTo>
                      <a:pt x="859651" y="419598"/>
                      <a:pt x="849173" y="424361"/>
                      <a:pt x="836791" y="426266"/>
                    </a:cubicBezTo>
                    <a:cubicBezTo>
                      <a:pt x="830123" y="425313"/>
                      <a:pt x="820598" y="421503"/>
                      <a:pt x="816788" y="424361"/>
                    </a:cubicBezTo>
                    <a:cubicBezTo>
                      <a:pt x="772973" y="455793"/>
                      <a:pt x="714871" y="464366"/>
                      <a:pt x="677723" y="507228"/>
                    </a:cubicBezTo>
                    <a:cubicBezTo>
                      <a:pt x="667246" y="519611"/>
                      <a:pt x="646291" y="531993"/>
                      <a:pt x="668198" y="553901"/>
                    </a:cubicBezTo>
                    <a:cubicBezTo>
                      <a:pt x="672961" y="558663"/>
                      <a:pt x="665341" y="574856"/>
                      <a:pt x="662483" y="586286"/>
                    </a:cubicBezTo>
                    <a:cubicBezTo>
                      <a:pt x="685343" y="585333"/>
                      <a:pt x="702488" y="596763"/>
                      <a:pt x="716776" y="612956"/>
                    </a:cubicBezTo>
                    <a:cubicBezTo>
                      <a:pt x="731063" y="630101"/>
                      <a:pt x="747256" y="644388"/>
                      <a:pt x="771068" y="645341"/>
                    </a:cubicBezTo>
                    <a:cubicBezTo>
                      <a:pt x="789166" y="646293"/>
                      <a:pt x="788213" y="653913"/>
                      <a:pt x="782498" y="667248"/>
                    </a:cubicBezTo>
                    <a:cubicBezTo>
                      <a:pt x="774878" y="685346"/>
                      <a:pt x="766306" y="702491"/>
                      <a:pt x="772973" y="726303"/>
                    </a:cubicBezTo>
                    <a:cubicBezTo>
                      <a:pt x="779641" y="752973"/>
                      <a:pt x="789166" y="747258"/>
                      <a:pt x="805358" y="736781"/>
                    </a:cubicBezTo>
                    <a:cubicBezTo>
                      <a:pt x="823456" y="725351"/>
                      <a:pt x="826313" y="706301"/>
                      <a:pt x="828218" y="689156"/>
                    </a:cubicBezTo>
                    <a:cubicBezTo>
                      <a:pt x="831076" y="669153"/>
                      <a:pt x="841553" y="660581"/>
                      <a:pt x="858698" y="652961"/>
                    </a:cubicBezTo>
                    <a:cubicBezTo>
                      <a:pt x="901561" y="638673"/>
                      <a:pt x="911086" y="619623"/>
                      <a:pt x="901561" y="573903"/>
                    </a:cubicBezTo>
                    <a:cubicBezTo>
                      <a:pt x="900608" y="569141"/>
                      <a:pt x="899656" y="563426"/>
                      <a:pt x="904418" y="561521"/>
                    </a:cubicBezTo>
                    <a:cubicBezTo>
                      <a:pt x="937756" y="550091"/>
                      <a:pt x="937756" y="514848"/>
                      <a:pt x="953948" y="491988"/>
                    </a:cubicBezTo>
                    <a:cubicBezTo>
                      <a:pt x="957758" y="486273"/>
                      <a:pt x="961568" y="480558"/>
                      <a:pt x="968236" y="478653"/>
                    </a:cubicBezTo>
                    <a:cubicBezTo>
                      <a:pt x="991096" y="471986"/>
                      <a:pt x="1037768" y="491036"/>
                      <a:pt x="1049198" y="512943"/>
                    </a:cubicBezTo>
                    <a:cubicBezTo>
                      <a:pt x="1061581" y="517706"/>
                      <a:pt x="1074916" y="522468"/>
                      <a:pt x="1063486" y="539613"/>
                    </a:cubicBezTo>
                    <a:cubicBezTo>
                      <a:pt x="1048246" y="555806"/>
                      <a:pt x="1052056" y="572951"/>
                      <a:pt x="1067296" y="583428"/>
                    </a:cubicBezTo>
                    <a:cubicBezTo>
                      <a:pt x="1084441" y="593906"/>
                      <a:pt x="1099681" y="578666"/>
                      <a:pt x="1112063" y="568188"/>
                    </a:cubicBezTo>
                    <a:cubicBezTo>
                      <a:pt x="1139686" y="545328"/>
                      <a:pt x="1138733" y="544376"/>
                      <a:pt x="1146353" y="580571"/>
                    </a:cubicBezTo>
                    <a:cubicBezTo>
                      <a:pt x="1149211" y="592953"/>
                      <a:pt x="1154926" y="606288"/>
                      <a:pt x="1151116" y="616766"/>
                    </a:cubicBezTo>
                    <a:cubicBezTo>
                      <a:pt x="1138733" y="656771"/>
                      <a:pt x="1163498" y="672011"/>
                      <a:pt x="1193026" y="684393"/>
                    </a:cubicBezTo>
                    <a:cubicBezTo>
                      <a:pt x="1193026" y="693918"/>
                      <a:pt x="1188501" y="696537"/>
                      <a:pt x="1182905" y="697847"/>
                    </a:cubicBezTo>
                    <a:lnTo>
                      <a:pt x="1179024" y="699159"/>
                    </a:lnTo>
                    <a:lnTo>
                      <a:pt x="1177845" y="699023"/>
                    </a:lnTo>
                    <a:cubicBezTo>
                      <a:pt x="1174214" y="699455"/>
                      <a:pt x="1170404" y="700824"/>
                      <a:pt x="1166356" y="703443"/>
                    </a:cubicBezTo>
                    <a:lnTo>
                      <a:pt x="1179024" y="699159"/>
                    </a:lnTo>
                    <a:lnTo>
                      <a:pt x="1188263" y="700229"/>
                    </a:lnTo>
                    <a:cubicBezTo>
                      <a:pt x="1194931" y="702491"/>
                      <a:pt x="1201122" y="707253"/>
                      <a:pt x="1207313" y="712016"/>
                    </a:cubicBezTo>
                    <a:cubicBezTo>
                      <a:pt x="1210647" y="727732"/>
                      <a:pt x="1209694" y="741781"/>
                      <a:pt x="1205051" y="754402"/>
                    </a:cubicBezTo>
                    <a:lnTo>
                      <a:pt x="1180854" y="787924"/>
                    </a:lnTo>
                    <a:lnTo>
                      <a:pt x="1187073" y="807504"/>
                    </a:lnTo>
                    <a:cubicBezTo>
                      <a:pt x="1190883" y="812504"/>
                      <a:pt x="1196836" y="815362"/>
                      <a:pt x="1206361" y="814886"/>
                    </a:cubicBezTo>
                    <a:cubicBezTo>
                      <a:pt x="1214934" y="814886"/>
                      <a:pt x="1223506" y="816791"/>
                      <a:pt x="1213981" y="828221"/>
                    </a:cubicBezTo>
                    <a:cubicBezTo>
                      <a:pt x="1208266" y="850128"/>
                      <a:pt x="1205409" y="874893"/>
                      <a:pt x="1172071" y="862511"/>
                    </a:cubicBezTo>
                    <a:cubicBezTo>
                      <a:pt x="1153021" y="859653"/>
                      <a:pt x="1123494" y="872036"/>
                      <a:pt x="1115874" y="854891"/>
                    </a:cubicBezTo>
                    <a:cubicBezTo>
                      <a:pt x="1109206" y="839651"/>
                      <a:pt x="1133971" y="821553"/>
                      <a:pt x="1148259" y="807266"/>
                    </a:cubicBezTo>
                    <a:cubicBezTo>
                      <a:pt x="1157784" y="799646"/>
                      <a:pt x="1159689" y="785358"/>
                      <a:pt x="1173024" y="780596"/>
                    </a:cubicBezTo>
                    <a:lnTo>
                      <a:pt x="1173125" y="780684"/>
                    </a:lnTo>
                    <a:lnTo>
                      <a:pt x="1174333" y="770475"/>
                    </a:lnTo>
                    <a:cubicBezTo>
                      <a:pt x="1173023" y="767975"/>
                      <a:pt x="1169689" y="766784"/>
                      <a:pt x="1163498" y="767261"/>
                    </a:cubicBezTo>
                    <a:cubicBezTo>
                      <a:pt x="1147306" y="769166"/>
                      <a:pt x="1137781" y="780596"/>
                      <a:pt x="1124446" y="787263"/>
                    </a:cubicBezTo>
                    <a:cubicBezTo>
                      <a:pt x="1097776" y="793931"/>
                      <a:pt x="1070153" y="791073"/>
                      <a:pt x="1043483" y="789168"/>
                    </a:cubicBezTo>
                    <a:cubicBezTo>
                      <a:pt x="1026338" y="788216"/>
                      <a:pt x="1010146" y="786311"/>
                      <a:pt x="993953" y="794883"/>
                    </a:cubicBezTo>
                    <a:cubicBezTo>
                      <a:pt x="987286" y="810123"/>
                      <a:pt x="971093" y="808218"/>
                      <a:pt x="959663" y="814886"/>
                    </a:cubicBezTo>
                    <a:cubicBezTo>
                      <a:pt x="951091" y="825363"/>
                      <a:pt x="939661" y="831078"/>
                      <a:pt x="929183" y="839651"/>
                    </a:cubicBezTo>
                    <a:lnTo>
                      <a:pt x="925100" y="843462"/>
                    </a:lnTo>
                    <a:lnTo>
                      <a:pt x="915848" y="851081"/>
                    </a:lnTo>
                    <a:cubicBezTo>
                      <a:pt x="915848" y="851081"/>
                      <a:pt x="912991" y="851081"/>
                      <a:pt x="912991" y="851081"/>
                    </a:cubicBezTo>
                    <a:cubicBezTo>
                      <a:pt x="912991" y="851081"/>
                      <a:pt x="914896" y="852986"/>
                      <a:pt x="914896" y="852986"/>
                    </a:cubicBezTo>
                    <a:lnTo>
                      <a:pt x="925100" y="843462"/>
                    </a:lnTo>
                    <a:lnTo>
                      <a:pt x="932041" y="837746"/>
                    </a:lnTo>
                    <a:cubicBezTo>
                      <a:pt x="942518" y="824411"/>
                      <a:pt x="959663" y="826316"/>
                      <a:pt x="972998" y="820601"/>
                    </a:cubicBezTo>
                    <a:cubicBezTo>
                      <a:pt x="979666" y="818696"/>
                      <a:pt x="986333" y="814886"/>
                      <a:pt x="992048" y="814886"/>
                    </a:cubicBezTo>
                    <a:cubicBezTo>
                      <a:pt x="1003478" y="813933"/>
                      <a:pt x="1017766" y="809171"/>
                      <a:pt x="1023481" y="819648"/>
                    </a:cubicBezTo>
                    <a:cubicBezTo>
                      <a:pt x="1032053" y="834888"/>
                      <a:pt x="1013003" y="835841"/>
                      <a:pt x="1005383" y="842508"/>
                    </a:cubicBezTo>
                    <a:cubicBezTo>
                      <a:pt x="1003478" y="844413"/>
                      <a:pt x="1005383" y="851081"/>
                      <a:pt x="1006336" y="854891"/>
                    </a:cubicBezTo>
                    <a:cubicBezTo>
                      <a:pt x="997763" y="866321"/>
                      <a:pt x="1011098" y="877751"/>
                      <a:pt x="1005383" y="889181"/>
                    </a:cubicBezTo>
                    <a:cubicBezTo>
                      <a:pt x="1001573" y="899658"/>
                      <a:pt x="992048" y="903468"/>
                      <a:pt x="984428" y="910136"/>
                    </a:cubicBezTo>
                    <a:cubicBezTo>
                      <a:pt x="974903" y="918708"/>
                      <a:pt x="961568" y="909183"/>
                      <a:pt x="952043" y="916803"/>
                    </a:cubicBezTo>
                    <a:cubicBezTo>
                      <a:pt x="937756" y="931091"/>
                      <a:pt x="916801" y="932043"/>
                      <a:pt x="899656" y="938711"/>
                    </a:cubicBezTo>
                    <a:cubicBezTo>
                      <a:pt x="876796" y="947283"/>
                      <a:pt x="858698" y="959666"/>
                      <a:pt x="855841" y="985383"/>
                    </a:cubicBezTo>
                    <a:cubicBezTo>
                      <a:pt x="853936" y="1001576"/>
                      <a:pt x="839648" y="1003481"/>
                      <a:pt x="831076" y="1003481"/>
                    </a:cubicBezTo>
                    <a:cubicBezTo>
                      <a:pt x="779641" y="1006338"/>
                      <a:pt x="763448" y="1048248"/>
                      <a:pt x="738683" y="1081586"/>
                    </a:cubicBezTo>
                    <a:cubicBezTo>
                      <a:pt x="708203" y="1076823"/>
                      <a:pt x="712013" y="1097778"/>
                      <a:pt x="711061" y="1115876"/>
                    </a:cubicBezTo>
                    <a:cubicBezTo>
                      <a:pt x="707251" y="1144451"/>
                      <a:pt x="692011" y="1163501"/>
                      <a:pt x="666293" y="1175883"/>
                    </a:cubicBezTo>
                    <a:cubicBezTo>
                      <a:pt x="636766" y="1191123"/>
                      <a:pt x="610096" y="1209221"/>
                      <a:pt x="585331" y="1230176"/>
                    </a:cubicBezTo>
                    <a:cubicBezTo>
                      <a:pt x="565328" y="1247320"/>
                      <a:pt x="557708" y="1270181"/>
                      <a:pt x="559613" y="1297803"/>
                    </a:cubicBezTo>
                    <a:cubicBezTo>
                      <a:pt x="561518" y="1327331"/>
                      <a:pt x="564376" y="1356858"/>
                      <a:pt x="557708" y="1386386"/>
                    </a:cubicBezTo>
                    <a:cubicBezTo>
                      <a:pt x="555803" y="1394958"/>
                      <a:pt x="551993" y="1406388"/>
                      <a:pt x="542468" y="1407341"/>
                    </a:cubicBezTo>
                    <a:cubicBezTo>
                      <a:pt x="530086" y="1409246"/>
                      <a:pt x="531038" y="1394958"/>
                      <a:pt x="528181" y="1387338"/>
                    </a:cubicBezTo>
                    <a:cubicBezTo>
                      <a:pt x="522466" y="1365431"/>
                      <a:pt x="516751" y="1344476"/>
                      <a:pt x="519608" y="1320663"/>
                    </a:cubicBezTo>
                    <a:cubicBezTo>
                      <a:pt x="521513" y="1300661"/>
                      <a:pt x="522466" y="1280658"/>
                      <a:pt x="488176" y="1283516"/>
                    </a:cubicBezTo>
                    <a:cubicBezTo>
                      <a:pt x="470078" y="1285421"/>
                      <a:pt x="452933" y="1262561"/>
                      <a:pt x="429121" y="1267323"/>
                    </a:cubicBezTo>
                    <a:cubicBezTo>
                      <a:pt x="422453" y="1268276"/>
                      <a:pt x="411023" y="1265418"/>
                      <a:pt x="409118" y="1268276"/>
                    </a:cubicBezTo>
                    <a:cubicBezTo>
                      <a:pt x="391973" y="1307328"/>
                      <a:pt x="364351" y="1288278"/>
                      <a:pt x="336728" y="1284468"/>
                    </a:cubicBezTo>
                    <a:cubicBezTo>
                      <a:pt x="279578" y="1275896"/>
                      <a:pt x="228143" y="1315901"/>
                      <a:pt x="215761" y="1373051"/>
                    </a:cubicBezTo>
                    <a:cubicBezTo>
                      <a:pt x="210998" y="1396863"/>
                      <a:pt x="193853" y="1415913"/>
                      <a:pt x="189091" y="1441631"/>
                    </a:cubicBezTo>
                    <a:cubicBezTo>
                      <a:pt x="182423" y="1476873"/>
                      <a:pt x="183376" y="1511163"/>
                      <a:pt x="196711" y="1544501"/>
                    </a:cubicBezTo>
                    <a:cubicBezTo>
                      <a:pt x="204331" y="1564503"/>
                      <a:pt x="219571" y="1574028"/>
                      <a:pt x="244336" y="1573076"/>
                    </a:cubicBezTo>
                    <a:cubicBezTo>
                      <a:pt x="284341" y="1571171"/>
                      <a:pt x="310058" y="1555931"/>
                      <a:pt x="320536" y="1514973"/>
                    </a:cubicBezTo>
                    <a:cubicBezTo>
                      <a:pt x="324346" y="1500686"/>
                      <a:pt x="374828" y="1487351"/>
                      <a:pt x="387211" y="1494971"/>
                    </a:cubicBezTo>
                    <a:cubicBezTo>
                      <a:pt x="396736" y="1500686"/>
                      <a:pt x="392926" y="1507353"/>
                      <a:pt x="389116" y="1515926"/>
                    </a:cubicBezTo>
                    <a:cubicBezTo>
                      <a:pt x="372923" y="1552121"/>
                      <a:pt x="358636" y="1589268"/>
                      <a:pt x="340538" y="1624511"/>
                    </a:cubicBezTo>
                    <a:cubicBezTo>
                      <a:pt x="329108" y="1646418"/>
                      <a:pt x="340538" y="1644513"/>
                      <a:pt x="354826" y="1644513"/>
                    </a:cubicBezTo>
                    <a:cubicBezTo>
                      <a:pt x="372923" y="1644513"/>
                      <a:pt x="391973" y="1642608"/>
                      <a:pt x="410071" y="1645466"/>
                    </a:cubicBezTo>
                    <a:cubicBezTo>
                      <a:pt x="432931" y="1649276"/>
                      <a:pt x="449123" y="1658801"/>
                      <a:pt x="439598" y="1687376"/>
                    </a:cubicBezTo>
                    <a:cubicBezTo>
                      <a:pt x="433883" y="1705473"/>
                      <a:pt x="432931" y="1725476"/>
                      <a:pt x="426263" y="1743573"/>
                    </a:cubicBezTo>
                    <a:cubicBezTo>
                      <a:pt x="414833" y="1774053"/>
                      <a:pt x="432931" y="1793103"/>
                      <a:pt x="450076" y="1813106"/>
                    </a:cubicBezTo>
                    <a:cubicBezTo>
                      <a:pt x="466268" y="1832156"/>
                      <a:pt x="483413" y="1819773"/>
                      <a:pt x="499606" y="1812153"/>
                    </a:cubicBezTo>
                    <a:cubicBezTo>
                      <a:pt x="512941" y="1806438"/>
                      <a:pt x="528181" y="1806438"/>
                      <a:pt x="536753" y="1818821"/>
                    </a:cubicBezTo>
                    <a:cubicBezTo>
                      <a:pt x="554851" y="1843586"/>
                      <a:pt x="571996" y="1829298"/>
                      <a:pt x="577711" y="1813106"/>
                    </a:cubicBezTo>
                    <a:cubicBezTo>
                      <a:pt x="591998" y="1771196"/>
                      <a:pt x="630098" y="1768338"/>
                      <a:pt x="661531" y="1754051"/>
                    </a:cubicBezTo>
                    <a:cubicBezTo>
                      <a:pt x="671056" y="1754051"/>
                      <a:pt x="673913" y="1755956"/>
                      <a:pt x="672008" y="1763576"/>
                    </a:cubicBezTo>
                    <a:cubicBezTo>
                      <a:pt x="676771" y="1783578"/>
                      <a:pt x="689153" y="1777863"/>
                      <a:pt x="695821" y="1768338"/>
                    </a:cubicBezTo>
                    <a:cubicBezTo>
                      <a:pt x="713918" y="1745478"/>
                      <a:pt x="729158" y="1761671"/>
                      <a:pt x="741541" y="1772148"/>
                    </a:cubicBezTo>
                    <a:cubicBezTo>
                      <a:pt x="769163" y="1795008"/>
                      <a:pt x="799643" y="1798818"/>
                      <a:pt x="832028" y="1788341"/>
                    </a:cubicBezTo>
                    <a:cubicBezTo>
                      <a:pt x="845363" y="1783578"/>
                      <a:pt x="854888" y="1779768"/>
                      <a:pt x="865366" y="1796913"/>
                    </a:cubicBezTo>
                    <a:cubicBezTo>
                      <a:pt x="875843" y="1814058"/>
                      <a:pt x="896798" y="1823583"/>
                      <a:pt x="910133" y="1838823"/>
                    </a:cubicBezTo>
                    <a:cubicBezTo>
                      <a:pt x="947281" y="1881686"/>
                      <a:pt x="990143" y="1906451"/>
                      <a:pt x="1047293" y="1918833"/>
                    </a:cubicBezTo>
                    <a:cubicBezTo>
                      <a:pt x="1093966" y="1928358"/>
                      <a:pt x="1124446" y="1995986"/>
                      <a:pt x="1116826" y="2036943"/>
                    </a:cubicBezTo>
                    <a:cubicBezTo>
                      <a:pt x="1113968" y="2044563"/>
                      <a:pt x="1111111" y="2051231"/>
                      <a:pt x="1106348" y="2056946"/>
                    </a:cubicBezTo>
                    <a:cubicBezTo>
                      <a:pt x="1092061" y="2071233"/>
                      <a:pt x="1112063" y="2086473"/>
                      <a:pt x="1104443" y="2099808"/>
                    </a:cubicBezTo>
                    <a:cubicBezTo>
                      <a:pt x="1110158" y="2107428"/>
                      <a:pt x="1117778" y="2102666"/>
                      <a:pt x="1124446" y="2102666"/>
                    </a:cubicBezTo>
                    <a:cubicBezTo>
                      <a:pt x="1147306" y="2095046"/>
                      <a:pt x="1161593" y="2062661"/>
                      <a:pt x="1193026" y="2077901"/>
                    </a:cubicBezTo>
                    <a:cubicBezTo>
                      <a:pt x="1225411" y="2087426"/>
                      <a:pt x="1244461" y="2125526"/>
                      <a:pt x="1280656" y="2123621"/>
                    </a:cubicBezTo>
                    <a:cubicBezTo>
                      <a:pt x="1325423" y="2121716"/>
                      <a:pt x="1360666" y="2136956"/>
                      <a:pt x="1387336" y="2172198"/>
                    </a:cubicBezTo>
                    <a:cubicBezTo>
                      <a:pt x="1398766" y="2187438"/>
                      <a:pt x="1427341" y="2172198"/>
                      <a:pt x="1434008" y="2199821"/>
                    </a:cubicBezTo>
                    <a:cubicBezTo>
                      <a:pt x="1440676" y="2228396"/>
                      <a:pt x="1444486" y="2256018"/>
                      <a:pt x="1430198" y="2282688"/>
                    </a:cubicBezTo>
                    <a:cubicBezTo>
                      <a:pt x="1413053" y="2315073"/>
                      <a:pt x="1388288" y="2341743"/>
                      <a:pt x="1370191" y="2373176"/>
                    </a:cubicBezTo>
                    <a:cubicBezTo>
                      <a:pt x="1359713" y="2391273"/>
                      <a:pt x="1356856" y="2406513"/>
                      <a:pt x="1358761" y="2423658"/>
                    </a:cubicBezTo>
                    <a:cubicBezTo>
                      <a:pt x="1366381" y="2486523"/>
                      <a:pt x="1352093" y="2544626"/>
                      <a:pt x="1327328" y="2600823"/>
                    </a:cubicBezTo>
                    <a:cubicBezTo>
                      <a:pt x="1321613" y="2612253"/>
                      <a:pt x="1313041" y="2629398"/>
                      <a:pt x="1293991" y="2626541"/>
                    </a:cubicBezTo>
                    <a:cubicBezTo>
                      <a:pt x="1261606" y="2622731"/>
                      <a:pt x="1241603" y="2647496"/>
                      <a:pt x="1218743" y="2661783"/>
                    </a:cubicBezTo>
                    <a:cubicBezTo>
                      <a:pt x="1203503" y="2671308"/>
                      <a:pt x="1187311" y="2690358"/>
                      <a:pt x="1193026" y="2710361"/>
                    </a:cubicBezTo>
                    <a:cubicBezTo>
                      <a:pt x="1205408" y="2757033"/>
                      <a:pt x="1178738" y="2793228"/>
                      <a:pt x="1164451" y="2832281"/>
                    </a:cubicBezTo>
                    <a:cubicBezTo>
                      <a:pt x="1154926" y="2859903"/>
                      <a:pt x="1136828" y="2884668"/>
                      <a:pt x="1122541" y="2910386"/>
                    </a:cubicBezTo>
                    <a:cubicBezTo>
                      <a:pt x="1116826" y="2920863"/>
                      <a:pt x="1109206" y="2929436"/>
                      <a:pt x="1095871" y="2929436"/>
                    </a:cubicBezTo>
                    <a:cubicBezTo>
                      <a:pt x="1085393" y="2920863"/>
                      <a:pt x="1072058" y="2930388"/>
                      <a:pt x="1061581" y="2922768"/>
                    </a:cubicBezTo>
                    <a:cubicBezTo>
                      <a:pt x="1053961" y="2919911"/>
                      <a:pt x="1044436" y="2911338"/>
                      <a:pt x="1047293" y="2929436"/>
                    </a:cubicBezTo>
                    <a:cubicBezTo>
                      <a:pt x="1052056" y="2938961"/>
                      <a:pt x="1062533" y="2944676"/>
                      <a:pt x="1061581" y="2956106"/>
                    </a:cubicBezTo>
                    <a:cubicBezTo>
                      <a:pt x="1055866" y="2964678"/>
                      <a:pt x="1048246" y="2962773"/>
                      <a:pt x="1040626" y="2959916"/>
                    </a:cubicBezTo>
                    <a:cubicBezTo>
                      <a:pt x="952043" y="2929436"/>
                      <a:pt x="865366" y="2895146"/>
                      <a:pt x="783451" y="2850378"/>
                    </a:cubicBezTo>
                    <a:cubicBezTo>
                      <a:pt x="762496" y="2838948"/>
                      <a:pt x="762496" y="2820851"/>
                      <a:pt x="752971" y="2805611"/>
                    </a:cubicBezTo>
                    <a:cubicBezTo>
                      <a:pt x="730111" y="2799896"/>
                      <a:pt x="738683" y="2779893"/>
                      <a:pt x="737731" y="2765606"/>
                    </a:cubicBezTo>
                    <a:cubicBezTo>
                      <a:pt x="736778" y="2697978"/>
                      <a:pt x="732968" y="2631303"/>
                      <a:pt x="721538" y="2564628"/>
                    </a:cubicBezTo>
                    <a:cubicBezTo>
                      <a:pt x="715823" y="2532243"/>
                      <a:pt x="700583" y="2503668"/>
                      <a:pt x="670103" y="2492238"/>
                    </a:cubicBezTo>
                    <a:cubicBezTo>
                      <a:pt x="596761" y="2464616"/>
                      <a:pt x="568186" y="2400798"/>
                      <a:pt x="539611" y="2337933"/>
                    </a:cubicBezTo>
                    <a:cubicBezTo>
                      <a:pt x="520561" y="2296976"/>
                      <a:pt x="502463" y="2256971"/>
                      <a:pt x="473888" y="2221728"/>
                    </a:cubicBezTo>
                    <a:cubicBezTo>
                      <a:pt x="456743" y="2200773"/>
                      <a:pt x="450076" y="2174103"/>
                      <a:pt x="468173" y="2148386"/>
                    </a:cubicBezTo>
                    <a:cubicBezTo>
                      <a:pt x="473888" y="2140766"/>
                      <a:pt x="477698" y="2133146"/>
                      <a:pt x="471983" y="2122668"/>
                    </a:cubicBezTo>
                    <a:cubicBezTo>
                      <a:pt x="452933" y="2083616"/>
                      <a:pt x="471983" y="2052183"/>
                      <a:pt x="493891" y="2021703"/>
                    </a:cubicBezTo>
                    <a:cubicBezTo>
                      <a:pt x="518656" y="1987413"/>
                      <a:pt x="546278" y="1955028"/>
                      <a:pt x="538658" y="1907403"/>
                    </a:cubicBezTo>
                    <a:cubicBezTo>
                      <a:pt x="535801" y="1889306"/>
                      <a:pt x="531991" y="1871208"/>
                      <a:pt x="524371" y="1854063"/>
                    </a:cubicBezTo>
                    <a:cubicBezTo>
                      <a:pt x="517703" y="1837871"/>
                      <a:pt x="507226" y="1834061"/>
                      <a:pt x="499606" y="1853111"/>
                    </a:cubicBezTo>
                    <a:cubicBezTo>
                      <a:pt x="489128" y="1876923"/>
                      <a:pt x="475793" y="1875018"/>
                      <a:pt x="459601" y="1860731"/>
                    </a:cubicBezTo>
                    <a:cubicBezTo>
                      <a:pt x="443408" y="1847396"/>
                      <a:pt x="425311" y="1838823"/>
                      <a:pt x="408166" y="1827393"/>
                    </a:cubicBezTo>
                    <a:cubicBezTo>
                      <a:pt x="375781" y="1806438"/>
                      <a:pt x="371971" y="1771196"/>
                      <a:pt x="354826" y="1742621"/>
                    </a:cubicBezTo>
                    <a:cubicBezTo>
                      <a:pt x="346253" y="1729286"/>
                      <a:pt x="337681" y="1720713"/>
                      <a:pt x="322441" y="1715951"/>
                    </a:cubicBezTo>
                    <a:cubicBezTo>
                      <a:pt x="289103" y="1705473"/>
                      <a:pt x="255766" y="1691186"/>
                      <a:pt x="234811" y="1658801"/>
                    </a:cubicBezTo>
                    <a:cubicBezTo>
                      <a:pt x="228143" y="1649276"/>
                      <a:pt x="218618" y="1639751"/>
                      <a:pt x="206236" y="1644513"/>
                    </a:cubicBezTo>
                    <a:cubicBezTo>
                      <a:pt x="170993" y="1656896"/>
                      <a:pt x="143371" y="1639751"/>
                      <a:pt x="116701" y="1622606"/>
                    </a:cubicBezTo>
                    <a:cubicBezTo>
                      <a:pt x="85268" y="1603556"/>
                      <a:pt x="54788" y="1583553"/>
                      <a:pt x="28118" y="1557836"/>
                    </a:cubicBezTo>
                    <a:cubicBezTo>
                      <a:pt x="11926" y="1541643"/>
                      <a:pt x="1448" y="1523546"/>
                      <a:pt x="12878" y="1499733"/>
                    </a:cubicBezTo>
                    <a:cubicBezTo>
                      <a:pt x="20498" y="1482588"/>
                      <a:pt x="16688" y="1463538"/>
                      <a:pt x="10021" y="1446393"/>
                    </a:cubicBezTo>
                    <a:cubicBezTo>
                      <a:pt x="6211" y="1434963"/>
                      <a:pt x="-1409" y="1423533"/>
                      <a:pt x="5258" y="1410198"/>
                    </a:cubicBezTo>
                    <a:cubicBezTo>
                      <a:pt x="-12839" y="1304471"/>
                      <a:pt x="19546" y="1205411"/>
                      <a:pt x="45263" y="1105398"/>
                    </a:cubicBezTo>
                    <a:cubicBezTo>
                      <a:pt x="94793" y="912993"/>
                      <a:pt x="185281" y="739638"/>
                      <a:pt x="304343" y="581523"/>
                    </a:cubicBezTo>
                    <a:cubicBezTo>
                      <a:pt x="374828" y="487226"/>
                      <a:pt x="458648" y="405311"/>
                      <a:pt x="548183" y="329111"/>
                    </a:cubicBezTo>
                    <a:cubicBezTo>
                      <a:pt x="568186" y="311966"/>
                      <a:pt x="591046" y="303393"/>
                      <a:pt x="617716" y="317681"/>
                    </a:cubicBezTo>
                    <a:cubicBezTo>
                      <a:pt x="628193" y="324348"/>
                      <a:pt x="628193" y="314823"/>
                      <a:pt x="631051" y="309108"/>
                    </a:cubicBezTo>
                    <a:cubicBezTo>
                      <a:pt x="652006" y="308156"/>
                      <a:pt x="669151" y="289106"/>
                      <a:pt x="692011" y="299583"/>
                    </a:cubicBezTo>
                    <a:cubicBezTo>
                      <a:pt x="712013" y="311966"/>
                      <a:pt x="732968" y="317681"/>
                      <a:pt x="756781" y="316728"/>
                    </a:cubicBezTo>
                    <a:cubicBezTo>
                      <a:pt x="764401" y="317681"/>
                      <a:pt x="772973" y="320538"/>
                      <a:pt x="780593" y="315776"/>
                    </a:cubicBezTo>
                    <a:cubicBezTo>
                      <a:pt x="786308" y="312918"/>
                      <a:pt x="792023" y="311966"/>
                      <a:pt x="797738" y="314823"/>
                    </a:cubicBezTo>
                    <a:cubicBezTo>
                      <a:pt x="808216" y="327206"/>
                      <a:pt x="819646" y="321491"/>
                      <a:pt x="831076" y="316728"/>
                    </a:cubicBezTo>
                    <a:cubicBezTo>
                      <a:pt x="837743" y="304346"/>
                      <a:pt x="858698" y="297678"/>
                      <a:pt x="841553" y="277676"/>
                    </a:cubicBezTo>
                    <a:cubicBezTo>
                      <a:pt x="834886" y="270056"/>
                      <a:pt x="846316" y="263388"/>
                      <a:pt x="852031" y="259578"/>
                    </a:cubicBezTo>
                    <a:cubicBezTo>
                      <a:pt x="857269" y="255768"/>
                      <a:pt x="862508" y="252434"/>
                      <a:pt x="867152" y="248624"/>
                    </a:cubicBezTo>
                    <a:lnTo>
                      <a:pt x="876026" y="238011"/>
                    </a:lnTo>
                    <a:lnTo>
                      <a:pt x="858921" y="241392"/>
                    </a:lnTo>
                    <a:cubicBezTo>
                      <a:pt x="840303" y="244874"/>
                      <a:pt x="823694" y="244338"/>
                      <a:pt x="821551" y="210048"/>
                    </a:cubicBezTo>
                    <a:cubicBezTo>
                      <a:pt x="833933" y="208143"/>
                      <a:pt x="848221" y="208143"/>
                      <a:pt x="857746" y="190998"/>
                    </a:cubicBezTo>
                    <a:cubicBezTo>
                      <a:pt x="861079" y="184807"/>
                      <a:pt x="867032" y="183378"/>
                      <a:pt x="873343" y="184331"/>
                    </a:cubicBezTo>
                    <a:close/>
                    <a:moveTo>
                      <a:pt x="798215" y="181949"/>
                    </a:moveTo>
                    <a:cubicBezTo>
                      <a:pt x="801310" y="182187"/>
                      <a:pt x="803930" y="183378"/>
                      <a:pt x="805359" y="187188"/>
                    </a:cubicBezTo>
                    <a:cubicBezTo>
                      <a:pt x="808216" y="194808"/>
                      <a:pt x="800596" y="194808"/>
                      <a:pt x="795834" y="196713"/>
                    </a:cubicBezTo>
                    <a:cubicBezTo>
                      <a:pt x="790119" y="193856"/>
                      <a:pt x="788214" y="189093"/>
                      <a:pt x="788214" y="182426"/>
                    </a:cubicBezTo>
                    <a:cubicBezTo>
                      <a:pt x="791547" y="182426"/>
                      <a:pt x="795119" y="181711"/>
                      <a:pt x="798215" y="181949"/>
                    </a:cubicBezTo>
                    <a:close/>
                    <a:moveTo>
                      <a:pt x="938708" y="121466"/>
                    </a:moveTo>
                    <a:cubicBezTo>
                      <a:pt x="943471" y="128133"/>
                      <a:pt x="953948" y="130038"/>
                      <a:pt x="952043" y="141468"/>
                    </a:cubicBezTo>
                    <a:lnTo>
                      <a:pt x="951037" y="142501"/>
                    </a:lnTo>
                    <a:lnTo>
                      <a:pt x="953949" y="140516"/>
                    </a:lnTo>
                    <a:cubicBezTo>
                      <a:pt x="952996" y="143373"/>
                      <a:pt x="952996" y="146231"/>
                      <a:pt x="952996" y="148136"/>
                    </a:cubicBezTo>
                    <a:cubicBezTo>
                      <a:pt x="952996" y="154803"/>
                      <a:pt x="952996" y="161471"/>
                      <a:pt x="952996" y="169091"/>
                    </a:cubicBezTo>
                    <a:cubicBezTo>
                      <a:pt x="949662" y="166709"/>
                      <a:pt x="947281" y="162899"/>
                      <a:pt x="944424" y="159804"/>
                    </a:cubicBezTo>
                    <a:lnTo>
                      <a:pt x="933131" y="154863"/>
                    </a:lnTo>
                    <a:lnTo>
                      <a:pt x="931088" y="155756"/>
                    </a:lnTo>
                    <a:cubicBezTo>
                      <a:pt x="931088" y="155756"/>
                      <a:pt x="930136" y="155756"/>
                      <a:pt x="930136" y="155756"/>
                    </a:cubicBezTo>
                    <a:cubicBezTo>
                      <a:pt x="925373" y="152898"/>
                      <a:pt x="906323" y="162423"/>
                      <a:pt x="918706" y="144326"/>
                    </a:cubicBezTo>
                    <a:cubicBezTo>
                      <a:pt x="923468" y="137658"/>
                      <a:pt x="931088" y="131943"/>
                      <a:pt x="931088" y="122418"/>
                    </a:cubicBezTo>
                    <a:cubicBezTo>
                      <a:pt x="934898" y="118608"/>
                      <a:pt x="936803" y="118608"/>
                      <a:pt x="938708" y="121466"/>
                    </a:cubicBezTo>
                    <a:close/>
                    <a:moveTo>
                      <a:pt x="925373" y="107178"/>
                    </a:moveTo>
                    <a:cubicBezTo>
                      <a:pt x="930136" y="111940"/>
                      <a:pt x="934898" y="116703"/>
                      <a:pt x="938708" y="121465"/>
                    </a:cubicBezTo>
                    <a:lnTo>
                      <a:pt x="935851" y="121465"/>
                    </a:lnTo>
                    <a:cubicBezTo>
                      <a:pt x="935851" y="121465"/>
                      <a:pt x="932993" y="121465"/>
                      <a:pt x="932993" y="121465"/>
                    </a:cubicBezTo>
                    <a:cubicBezTo>
                      <a:pt x="923468" y="125275"/>
                      <a:pt x="912991" y="131943"/>
                      <a:pt x="901561" y="123370"/>
                    </a:cubicBezTo>
                    <a:cubicBezTo>
                      <a:pt x="904418" y="109083"/>
                      <a:pt x="915848" y="109083"/>
                      <a:pt x="925373" y="107178"/>
                    </a:cubicBezTo>
                    <a:close/>
                    <a:moveTo>
                      <a:pt x="1021576" y="71936"/>
                    </a:moveTo>
                    <a:cubicBezTo>
                      <a:pt x="1037768" y="75746"/>
                      <a:pt x="1038721" y="87176"/>
                      <a:pt x="1031101" y="97653"/>
                    </a:cubicBezTo>
                    <a:cubicBezTo>
                      <a:pt x="1019671" y="115751"/>
                      <a:pt x="1011098" y="95748"/>
                      <a:pt x="1000621" y="92891"/>
                    </a:cubicBezTo>
                    <a:cubicBezTo>
                      <a:pt x="1002526" y="88128"/>
                      <a:pt x="1005383" y="83366"/>
                      <a:pt x="1007288" y="79556"/>
                    </a:cubicBezTo>
                    <a:cubicBezTo>
                      <a:pt x="1012051" y="76698"/>
                      <a:pt x="1016813" y="74793"/>
                      <a:pt x="1021576" y="71936"/>
                    </a:cubicBezTo>
                    <a:close/>
                    <a:moveTo>
                      <a:pt x="1113849" y="40265"/>
                    </a:moveTo>
                    <a:cubicBezTo>
                      <a:pt x="1128732" y="39074"/>
                      <a:pt x="1143972" y="42885"/>
                      <a:pt x="1159689" y="51933"/>
                    </a:cubicBezTo>
                    <a:cubicBezTo>
                      <a:pt x="1175881" y="68126"/>
                      <a:pt x="1166356" y="76698"/>
                      <a:pt x="1151116" y="84318"/>
                    </a:cubicBezTo>
                    <a:cubicBezTo>
                      <a:pt x="1137781" y="90986"/>
                      <a:pt x="1123494" y="86223"/>
                      <a:pt x="1111111" y="92891"/>
                    </a:cubicBezTo>
                    <a:cubicBezTo>
                      <a:pt x="1083489" y="98606"/>
                      <a:pt x="1067296" y="90033"/>
                      <a:pt x="1070153" y="58601"/>
                    </a:cubicBezTo>
                    <a:cubicBezTo>
                      <a:pt x="1084441" y="47647"/>
                      <a:pt x="1098967" y="41456"/>
                      <a:pt x="1113849" y="40265"/>
                    </a:cubicBezTo>
                    <a:close/>
                    <a:moveTo>
                      <a:pt x="1400760" y="96"/>
                    </a:moveTo>
                    <a:cubicBezTo>
                      <a:pt x="1426031" y="498"/>
                      <a:pt x="1451392" y="2164"/>
                      <a:pt x="1476871" y="5260"/>
                    </a:cubicBezTo>
                    <a:cubicBezTo>
                      <a:pt x="1521639" y="13833"/>
                      <a:pt x="1566406" y="14785"/>
                      <a:pt x="1611174" y="9070"/>
                    </a:cubicBezTo>
                    <a:cubicBezTo>
                      <a:pt x="1614984" y="7165"/>
                      <a:pt x="1619746" y="9070"/>
                      <a:pt x="1619746" y="17643"/>
                    </a:cubicBezTo>
                    <a:cubicBezTo>
                      <a:pt x="1631176" y="13833"/>
                      <a:pt x="1639748" y="20500"/>
                      <a:pt x="1646416" y="28120"/>
                    </a:cubicBezTo>
                    <a:cubicBezTo>
                      <a:pt x="1652131" y="36693"/>
                      <a:pt x="1659751" y="35740"/>
                      <a:pt x="1667371" y="31930"/>
                    </a:cubicBezTo>
                    <a:cubicBezTo>
                      <a:pt x="1693088" y="18119"/>
                      <a:pt x="1717377" y="11690"/>
                      <a:pt x="1742261" y="11690"/>
                    </a:cubicBezTo>
                    <a:cubicBezTo>
                      <a:pt x="1767145" y="11690"/>
                      <a:pt x="1792624" y="18119"/>
                      <a:pt x="1820723" y="30025"/>
                    </a:cubicBezTo>
                    <a:cubicBezTo>
                      <a:pt x="1845488" y="40503"/>
                      <a:pt x="1874063" y="40503"/>
                      <a:pt x="1901686" y="45265"/>
                    </a:cubicBezTo>
                    <a:cubicBezTo>
                      <a:pt x="1905496" y="54790"/>
                      <a:pt x="1888351" y="56695"/>
                      <a:pt x="1894066" y="69078"/>
                    </a:cubicBezTo>
                    <a:cubicBezTo>
                      <a:pt x="1913116" y="57648"/>
                      <a:pt x="1934071" y="52885"/>
                      <a:pt x="1955978" y="55743"/>
                    </a:cubicBezTo>
                    <a:cubicBezTo>
                      <a:pt x="1961693" y="62410"/>
                      <a:pt x="1959788" y="69078"/>
                      <a:pt x="1954073" y="71935"/>
                    </a:cubicBezTo>
                    <a:cubicBezTo>
                      <a:pt x="1939786" y="78603"/>
                      <a:pt x="1939786" y="91938"/>
                      <a:pt x="1935976" y="103368"/>
                    </a:cubicBezTo>
                    <a:cubicBezTo>
                      <a:pt x="1904543" y="124323"/>
                      <a:pt x="1914068" y="142420"/>
                      <a:pt x="1949311" y="161470"/>
                    </a:cubicBezTo>
                    <a:cubicBezTo>
                      <a:pt x="1923593" y="162423"/>
                      <a:pt x="1905496" y="153850"/>
                      <a:pt x="1894066" y="171948"/>
                    </a:cubicBezTo>
                    <a:cubicBezTo>
                      <a:pt x="1899781" y="177663"/>
                      <a:pt x="1909306" y="175758"/>
                      <a:pt x="1913116" y="183378"/>
                    </a:cubicBezTo>
                    <a:cubicBezTo>
                      <a:pt x="1917878" y="187188"/>
                      <a:pt x="1922641" y="195760"/>
                      <a:pt x="1907401" y="196713"/>
                    </a:cubicBezTo>
                    <a:cubicBezTo>
                      <a:pt x="1907401" y="221478"/>
                      <a:pt x="1903591" y="242433"/>
                      <a:pt x="1873111" y="245290"/>
                    </a:cubicBezTo>
                    <a:cubicBezTo>
                      <a:pt x="1842631" y="244338"/>
                      <a:pt x="1879778" y="263388"/>
                      <a:pt x="1866443" y="267198"/>
                    </a:cubicBezTo>
                    <a:cubicBezTo>
                      <a:pt x="1860728" y="271008"/>
                      <a:pt x="1855013" y="271960"/>
                      <a:pt x="1851203" y="270055"/>
                    </a:cubicBezTo>
                    <a:cubicBezTo>
                      <a:pt x="1860728" y="280533"/>
                      <a:pt x="1876921" y="291963"/>
                      <a:pt x="1866443" y="313870"/>
                    </a:cubicBezTo>
                    <a:cubicBezTo>
                      <a:pt x="1859776" y="319585"/>
                      <a:pt x="1852156" y="321490"/>
                      <a:pt x="1843583" y="319585"/>
                    </a:cubicBezTo>
                    <a:cubicBezTo>
                      <a:pt x="1833106" y="315775"/>
                      <a:pt x="1827391" y="307203"/>
                      <a:pt x="1819771" y="300535"/>
                    </a:cubicBezTo>
                    <a:cubicBezTo>
                      <a:pt x="1811198" y="310060"/>
                      <a:pt x="1800721" y="314823"/>
                      <a:pt x="1788338" y="313870"/>
                    </a:cubicBezTo>
                    <a:cubicBezTo>
                      <a:pt x="1791196" y="322443"/>
                      <a:pt x="1796911" y="313870"/>
                      <a:pt x="1800721" y="315775"/>
                    </a:cubicBezTo>
                    <a:cubicBezTo>
                      <a:pt x="1808341" y="314823"/>
                      <a:pt x="1815961" y="312918"/>
                      <a:pt x="1823581" y="314823"/>
                    </a:cubicBezTo>
                    <a:cubicBezTo>
                      <a:pt x="1826438" y="315775"/>
                      <a:pt x="1830248" y="316728"/>
                      <a:pt x="1833106" y="317680"/>
                    </a:cubicBezTo>
                    <a:cubicBezTo>
                      <a:pt x="1838821" y="322443"/>
                      <a:pt x="1842631" y="327205"/>
                      <a:pt x="1838821" y="334825"/>
                    </a:cubicBezTo>
                    <a:cubicBezTo>
                      <a:pt x="1800721" y="354828"/>
                      <a:pt x="1760716" y="371020"/>
                      <a:pt x="1715948" y="370068"/>
                    </a:cubicBezTo>
                    <a:cubicBezTo>
                      <a:pt x="1707376" y="370068"/>
                      <a:pt x="1695946" y="372925"/>
                      <a:pt x="1691183" y="379593"/>
                    </a:cubicBezTo>
                    <a:cubicBezTo>
                      <a:pt x="1662608" y="411025"/>
                      <a:pt x="1627366" y="425313"/>
                      <a:pt x="1586408" y="430075"/>
                    </a:cubicBezTo>
                    <a:cubicBezTo>
                      <a:pt x="1564501" y="432933"/>
                      <a:pt x="1554976" y="450078"/>
                      <a:pt x="1542593" y="468175"/>
                    </a:cubicBezTo>
                    <a:cubicBezTo>
                      <a:pt x="1522591" y="497703"/>
                      <a:pt x="1501636" y="527230"/>
                      <a:pt x="1480681" y="555805"/>
                    </a:cubicBezTo>
                    <a:cubicBezTo>
                      <a:pt x="1475918" y="562473"/>
                      <a:pt x="1469251" y="562473"/>
                      <a:pt x="1462583" y="562473"/>
                    </a:cubicBezTo>
                    <a:cubicBezTo>
                      <a:pt x="1419721" y="558663"/>
                      <a:pt x="1380668" y="507228"/>
                      <a:pt x="1385431" y="462460"/>
                    </a:cubicBezTo>
                    <a:cubicBezTo>
                      <a:pt x="1388288" y="441505"/>
                      <a:pt x="1374001" y="421503"/>
                      <a:pt x="1379716" y="398643"/>
                    </a:cubicBezTo>
                    <a:cubicBezTo>
                      <a:pt x="1387336" y="363400"/>
                      <a:pt x="1418768" y="354828"/>
                      <a:pt x="1441628" y="335778"/>
                    </a:cubicBezTo>
                    <a:cubicBezTo>
                      <a:pt x="1443533" y="331015"/>
                      <a:pt x="1445438" y="325300"/>
                      <a:pt x="1449248" y="321490"/>
                    </a:cubicBezTo>
                    <a:cubicBezTo>
                      <a:pt x="1454011" y="314823"/>
                      <a:pt x="1454963" y="306250"/>
                      <a:pt x="1461631" y="300535"/>
                    </a:cubicBezTo>
                    <a:cubicBezTo>
                      <a:pt x="1451153" y="280533"/>
                      <a:pt x="1439723" y="265293"/>
                      <a:pt x="1412101" y="280533"/>
                    </a:cubicBezTo>
                    <a:cubicBezTo>
                      <a:pt x="1425436" y="259578"/>
                      <a:pt x="1438771" y="241480"/>
                      <a:pt x="1434961" y="215763"/>
                    </a:cubicBezTo>
                    <a:cubicBezTo>
                      <a:pt x="1430198" y="178615"/>
                      <a:pt x="1409243" y="158613"/>
                      <a:pt x="1371143" y="160518"/>
                    </a:cubicBezTo>
                    <a:cubicBezTo>
                      <a:pt x="1357808" y="161470"/>
                      <a:pt x="1343521" y="159565"/>
                      <a:pt x="1331138" y="162423"/>
                    </a:cubicBezTo>
                    <a:cubicBezTo>
                      <a:pt x="1317803" y="165280"/>
                      <a:pt x="1310183" y="161470"/>
                      <a:pt x="1303516" y="150040"/>
                    </a:cubicBezTo>
                    <a:cubicBezTo>
                      <a:pt x="1296848" y="136705"/>
                      <a:pt x="1300658" y="131943"/>
                      <a:pt x="1313993" y="130038"/>
                    </a:cubicBezTo>
                    <a:cubicBezTo>
                      <a:pt x="1321613" y="129085"/>
                      <a:pt x="1316851" y="124323"/>
                      <a:pt x="1313041" y="121465"/>
                    </a:cubicBezTo>
                    <a:cubicBezTo>
                      <a:pt x="1283513" y="99558"/>
                      <a:pt x="1311136" y="99558"/>
                      <a:pt x="1323518" y="96700"/>
                    </a:cubicBezTo>
                    <a:cubicBezTo>
                      <a:pt x="1344473" y="92890"/>
                      <a:pt x="1365428" y="88128"/>
                      <a:pt x="1387336" y="88128"/>
                    </a:cubicBezTo>
                    <a:cubicBezTo>
                      <a:pt x="1399718" y="88128"/>
                      <a:pt x="1414006" y="81460"/>
                      <a:pt x="1394003" y="68125"/>
                    </a:cubicBezTo>
                    <a:cubicBezTo>
                      <a:pt x="1402576" y="42408"/>
                      <a:pt x="1427341" y="49075"/>
                      <a:pt x="1445438" y="41455"/>
                    </a:cubicBezTo>
                    <a:lnTo>
                      <a:pt x="1471104" y="35589"/>
                    </a:lnTo>
                    <a:lnTo>
                      <a:pt x="1469608" y="35026"/>
                    </a:lnTo>
                    <a:cubicBezTo>
                      <a:pt x="1465441" y="34550"/>
                      <a:pt x="1461155" y="34788"/>
                      <a:pt x="1456869" y="34788"/>
                    </a:cubicBezTo>
                    <a:cubicBezTo>
                      <a:pt x="1424484" y="38598"/>
                      <a:pt x="1396861" y="56695"/>
                      <a:pt x="1365429" y="60505"/>
                    </a:cubicBezTo>
                    <a:cubicBezTo>
                      <a:pt x="1307326" y="66220"/>
                      <a:pt x="1264464" y="112893"/>
                      <a:pt x="1208266" y="122418"/>
                    </a:cubicBezTo>
                    <a:cubicBezTo>
                      <a:pt x="1196836" y="130038"/>
                      <a:pt x="1186359" y="129085"/>
                      <a:pt x="1175881" y="122418"/>
                    </a:cubicBezTo>
                    <a:cubicBezTo>
                      <a:pt x="1178739" y="129085"/>
                      <a:pt x="1197789" y="127180"/>
                      <a:pt x="1187311" y="142420"/>
                    </a:cubicBezTo>
                    <a:cubicBezTo>
                      <a:pt x="1185406" y="144325"/>
                      <a:pt x="1182549" y="146230"/>
                      <a:pt x="1180644" y="149088"/>
                    </a:cubicBezTo>
                    <a:cubicBezTo>
                      <a:pt x="1173262" y="152183"/>
                      <a:pt x="1165939" y="153434"/>
                      <a:pt x="1158647" y="153642"/>
                    </a:cubicBezTo>
                    <a:lnTo>
                      <a:pt x="1143520" y="152466"/>
                    </a:lnTo>
                    <a:lnTo>
                      <a:pt x="1148259" y="153731"/>
                    </a:lnTo>
                    <a:cubicBezTo>
                      <a:pt x="1153498" y="157422"/>
                      <a:pt x="1155879" y="163851"/>
                      <a:pt x="1152069" y="175758"/>
                    </a:cubicBezTo>
                    <a:cubicBezTo>
                      <a:pt x="1112064" y="198618"/>
                      <a:pt x="1069201" y="175758"/>
                      <a:pt x="1029196" y="182425"/>
                    </a:cubicBezTo>
                    <a:cubicBezTo>
                      <a:pt x="1020624" y="171948"/>
                      <a:pt x="980619" y="182425"/>
                      <a:pt x="1006336" y="148135"/>
                    </a:cubicBezTo>
                    <a:cubicBezTo>
                      <a:pt x="1011099" y="141468"/>
                      <a:pt x="1003479" y="136705"/>
                      <a:pt x="995859" y="134800"/>
                    </a:cubicBezTo>
                    <a:cubicBezTo>
                      <a:pt x="984429" y="131943"/>
                      <a:pt x="981571" y="125275"/>
                      <a:pt x="987286" y="114798"/>
                    </a:cubicBezTo>
                    <a:cubicBezTo>
                      <a:pt x="1010146" y="115750"/>
                      <a:pt x="1027291" y="130990"/>
                      <a:pt x="1049199" y="134800"/>
                    </a:cubicBezTo>
                    <a:cubicBezTo>
                      <a:pt x="1053009" y="140515"/>
                      <a:pt x="1055866" y="147183"/>
                      <a:pt x="1064439" y="149088"/>
                    </a:cubicBezTo>
                    <a:cubicBezTo>
                      <a:pt x="1074916" y="150993"/>
                      <a:pt x="1085394" y="150278"/>
                      <a:pt x="1095871" y="149326"/>
                    </a:cubicBezTo>
                    <a:lnTo>
                      <a:pt x="1106484" y="148924"/>
                    </a:lnTo>
                    <a:lnTo>
                      <a:pt x="1093014" y="149088"/>
                    </a:lnTo>
                    <a:cubicBezTo>
                      <a:pt x="1081584" y="144325"/>
                      <a:pt x="1067296" y="146230"/>
                      <a:pt x="1062534" y="131943"/>
                    </a:cubicBezTo>
                    <a:cubicBezTo>
                      <a:pt x="1083489" y="115750"/>
                      <a:pt x="1102539" y="93843"/>
                      <a:pt x="1133971" y="110988"/>
                    </a:cubicBezTo>
                    <a:cubicBezTo>
                      <a:pt x="1150164" y="112893"/>
                      <a:pt x="1147306" y="91938"/>
                      <a:pt x="1158736" y="88128"/>
                    </a:cubicBezTo>
                    <a:cubicBezTo>
                      <a:pt x="1164451" y="84318"/>
                      <a:pt x="1172071" y="81460"/>
                      <a:pt x="1173024" y="73840"/>
                    </a:cubicBezTo>
                    <a:cubicBezTo>
                      <a:pt x="1176834" y="44313"/>
                      <a:pt x="1193979" y="46218"/>
                      <a:pt x="1214934" y="54790"/>
                    </a:cubicBezTo>
                    <a:cubicBezTo>
                      <a:pt x="1234936" y="51933"/>
                      <a:pt x="1254939" y="44313"/>
                      <a:pt x="1275894" y="44313"/>
                    </a:cubicBezTo>
                    <a:cubicBezTo>
                      <a:pt x="1253986" y="44313"/>
                      <a:pt x="1233031" y="51933"/>
                      <a:pt x="1211124" y="51933"/>
                    </a:cubicBezTo>
                    <a:cubicBezTo>
                      <a:pt x="1199694" y="46218"/>
                      <a:pt x="1184454" y="50028"/>
                      <a:pt x="1174929" y="39550"/>
                    </a:cubicBezTo>
                    <a:cubicBezTo>
                      <a:pt x="1174929" y="34788"/>
                      <a:pt x="1174929" y="30978"/>
                      <a:pt x="1174929" y="26215"/>
                    </a:cubicBezTo>
                    <a:cubicBezTo>
                      <a:pt x="1249938" y="9070"/>
                      <a:pt x="1324947" y="-1110"/>
                      <a:pt x="1400760" y="96"/>
                    </a:cubicBezTo>
                    <a:close/>
                  </a:path>
                </a:pathLst>
              </a:custGeom>
              <a:solidFill>
                <a:schemeClr val="accent3">
                  <a:lumMod val="20000"/>
                  <a:lumOff val="8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AD47E0D0-CF79-09B0-5B79-D74247A8B035}"/>
                </a:ext>
              </a:extLst>
            </p:cNvPr>
            <p:cNvSpPr/>
            <p:nvPr/>
          </p:nvSpPr>
          <p:spPr>
            <a:xfrm>
              <a:off x="965233" y="1656784"/>
              <a:ext cx="4266463" cy="4258242"/>
            </a:xfrm>
            <a:custGeom>
              <a:avLst/>
              <a:gdLst>
                <a:gd name="connsiteX0" fmla="*/ 2538684 w 2677922"/>
                <a:gd name="connsiteY0" fmla="*/ 1897505 h 2672762"/>
                <a:gd name="connsiteX1" fmla="*/ 2456643 w 2677922"/>
                <a:gd name="connsiteY1" fmla="*/ 1879446 h 2672762"/>
                <a:gd name="connsiteX2" fmla="*/ 2389566 w 2677922"/>
                <a:gd name="connsiteY2" fmla="*/ 1863966 h 2672762"/>
                <a:gd name="connsiteX3" fmla="*/ 2354479 w 2677922"/>
                <a:gd name="connsiteY3" fmla="*/ 1874802 h 2672762"/>
                <a:gd name="connsiteX4" fmla="*/ 2312170 w 2677922"/>
                <a:gd name="connsiteY4" fmla="*/ 1950651 h 2672762"/>
                <a:gd name="connsiteX5" fmla="*/ 2322489 w 2677922"/>
                <a:gd name="connsiteY5" fmla="*/ 1983157 h 2672762"/>
                <a:gd name="connsiteX6" fmla="*/ 2412785 w 2677922"/>
                <a:gd name="connsiteY6" fmla="*/ 2080161 h 2672762"/>
                <a:gd name="connsiteX7" fmla="*/ 2418461 w 2677922"/>
                <a:gd name="connsiteY7" fmla="*/ 2146722 h 2672762"/>
                <a:gd name="connsiteX8" fmla="*/ 2414849 w 2677922"/>
                <a:gd name="connsiteY8" fmla="*/ 2151882 h 2672762"/>
                <a:gd name="connsiteX9" fmla="*/ 2324037 w 2677922"/>
                <a:gd name="connsiteY9" fmla="*/ 2174585 h 2672762"/>
                <a:gd name="connsiteX10" fmla="*/ 2219294 w 2677922"/>
                <a:gd name="connsiteY10" fmla="*/ 2118859 h 2672762"/>
                <a:gd name="connsiteX11" fmla="*/ 2178531 w 2677922"/>
                <a:gd name="connsiteY11" fmla="*/ 2120407 h 2672762"/>
                <a:gd name="connsiteX12" fmla="*/ 2125386 w 2677922"/>
                <a:gd name="connsiteY12" fmla="*/ 2172521 h 2672762"/>
                <a:gd name="connsiteX13" fmla="*/ 2122806 w 2677922"/>
                <a:gd name="connsiteY13" fmla="*/ 2217411 h 2672762"/>
                <a:gd name="connsiteX14" fmla="*/ 2184723 w 2677922"/>
                <a:gd name="connsiteY14" fmla="*/ 2334538 h 2672762"/>
                <a:gd name="connsiteX15" fmla="*/ 2174404 w 2677922"/>
                <a:gd name="connsiteY15" fmla="*/ 2395423 h 2672762"/>
                <a:gd name="connsiteX16" fmla="*/ 2164084 w 2677922"/>
                <a:gd name="connsiteY16" fmla="*/ 2404711 h 2672762"/>
                <a:gd name="connsiteX17" fmla="*/ 2075336 w 2677922"/>
                <a:gd name="connsiteY17" fmla="*/ 2401615 h 2672762"/>
                <a:gd name="connsiteX18" fmla="*/ 1988652 w 2677922"/>
                <a:gd name="connsiteY18" fmla="*/ 2320606 h 2672762"/>
                <a:gd name="connsiteX19" fmla="*/ 1944277 w 2677922"/>
                <a:gd name="connsiteY19" fmla="*/ 2311835 h 2672762"/>
                <a:gd name="connsiteX20" fmla="*/ 1883392 w 2677922"/>
                <a:gd name="connsiteY20" fmla="*/ 2346405 h 2672762"/>
                <a:gd name="connsiteX21" fmla="*/ 1868429 w 2677922"/>
                <a:gd name="connsiteY21" fmla="*/ 2391811 h 2672762"/>
                <a:gd name="connsiteX22" fmla="*/ 1899388 w 2677922"/>
                <a:gd name="connsiteY22" fmla="*/ 2526997 h 2672762"/>
                <a:gd name="connsiteX23" fmla="*/ 1879264 w 2677922"/>
                <a:gd name="connsiteY23" fmla="*/ 2571887 h 2672762"/>
                <a:gd name="connsiteX24" fmla="*/ 1841082 w 2677922"/>
                <a:gd name="connsiteY24" fmla="*/ 2588915 h 2672762"/>
                <a:gd name="connsiteX25" fmla="*/ 1782777 w 2677922"/>
                <a:gd name="connsiteY25" fmla="*/ 2568276 h 2672762"/>
                <a:gd name="connsiteX26" fmla="*/ 1715184 w 2677922"/>
                <a:gd name="connsiteY26" fmla="*/ 2459404 h 2672762"/>
                <a:gd name="connsiteX27" fmla="*/ 1664618 w 2677922"/>
                <a:gd name="connsiteY27" fmla="*/ 2435669 h 2672762"/>
                <a:gd name="connsiteX28" fmla="*/ 1610440 w 2677922"/>
                <a:gd name="connsiteY28" fmla="*/ 2450117 h 2672762"/>
                <a:gd name="connsiteX29" fmla="*/ 1577418 w 2677922"/>
                <a:gd name="connsiteY29" fmla="*/ 2495007 h 2672762"/>
                <a:gd name="connsiteX30" fmla="*/ 1573806 w 2677922"/>
                <a:gd name="connsiteY30" fmla="*/ 2616777 h 2672762"/>
                <a:gd name="connsiteX31" fmla="*/ 1526852 w 2677922"/>
                <a:gd name="connsiteY31" fmla="*/ 2672503 h 2672762"/>
                <a:gd name="connsiteX32" fmla="*/ 1497441 w 2677922"/>
                <a:gd name="connsiteY32" fmla="*/ 2676115 h 2672762"/>
                <a:gd name="connsiteX33" fmla="*/ 1449972 w 2677922"/>
                <a:gd name="connsiteY33" fmla="*/ 2644124 h 2672762"/>
                <a:gd name="connsiteX34" fmla="*/ 1410241 w 2677922"/>
                <a:gd name="connsiteY34" fmla="*/ 2514614 h 2672762"/>
                <a:gd name="connsiteX35" fmla="*/ 1373091 w 2677922"/>
                <a:gd name="connsiteY35" fmla="*/ 2482623 h 2672762"/>
                <a:gd name="connsiteX36" fmla="*/ 1304982 w 2677922"/>
                <a:gd name="connsiteY36" fmla="*/ 2483139 h 2672762"/>
                <a:gd name="connsiteX37" fmla="*/ 1271959 w 2677922"/>
                <a:gd name="connsiteY37" fmla="*/ 2511518 h 2672762"/>
                <a:gd name="connsiteX38" fmla="*/ 1234293 w 2677922"/>
                <a:gd name="connsiteY38" fmla="*/ 2633805 h 2672762"/>
                <a:gd name="connsiteX39" fmla="*/ 1170828 w 2677922"/>
                <a:gd name="connsiteY39" fmla="*/ 2674567 h 2672762"/>
                <a:gd name="connsiteX40" fmla="*/ 1106847 w 2677922"/>
                <a:gd name="connsiteY40" fmla="*/ 2602330 h 2672762"/>
                <a:gd name="connsiteX41" fmla="*/ 1103751 w 2677922"/>
                <a:gd name="connsiteY41" fmla="*/ 2491395 h 2672762"/>
                <a:gd name="connsiteX42" fmla="*/ 1080532 w 2677922"/>
                <a:gd name="connsiteY42" fmla="*/ 2454244 h 2672762"/>
                <a:gd name="connsiteX43" fmla="*/ 1005199 w 2677922"/>
                <a:gd name="connsiteY43" fmla="*/ 2435153 h 2672762"/>
                <a:gd name="connsiteX44" fmla="*/ 969080 w 2677922"/>
                <a:gd name="connsiteY44" fmla="*/ 2454244 h 2672762"/>
                <a:gd name="connsiteX45" fmla="*/ 900456 w 2677922"/>
                <a:gd name="connsiteY45" fmla="*/ 2564148 h 2672762"/>
                <a:gd name="connsiteX46" fmla="*/ 836474 w 2677922"/>
                <a:gd name="connsiteY46" fmla="*/ 2587367 h 2672762"/>
                <a:gd name="connsiteX47" fmla="*/ 831830 w 2677922"/>
                <a:gd name="connsiteY47" fmla="*/ 2585819 h 2672762"/>
                <a:gd name="connsiteX48" fmla="*/ 785392 w 2677922"/>
                <a:gd name="connsiteY48" fmla="*/ 2504810 h 2672762"/>
                <a:gd name="connsiteX49" fmla="*/ 811707 w 2677922"/>
                <a:gd name="connsiteY49" fmla="*/ 2390779 h 2672762"/>
                <a:gd name="connsiteX50" fmla="*/ 794680 w 2677922"/>
                <a:gd name="connsiteY50" fmla="*/ 2344341 h 2672762"/>
                <a:gd name="connsiteX51" fmla="*/ 739470 w 2677922"/>
                <a:gd name="connsiteY51" fmla="*/ 2312351 h 2672762"/>
                <a:gd name="connsiteX52" fmla="*/ 689421 w 2677922"/>
                <a:gd name="connsiteY52" fmla="*/ 2321638 h 2672762"/>
                <a:gd name="connsiteX53" fmla="*/ 596029 w 2677922"/>
                <a:gd name="connsiteY53" fmla="*/ 2408838 h 2672762"/>
                <a:gd name="connsiteX54" fmla="*/ 530500 w 2677922"/>
                <a:gd name="connsiteY54" fmla="*/ 2415030 h 2672762"/>
                <a:gd name="connsiteX55" fmla="*/ 521212 w 2677922"/>
                <a:gd name="connsiteY55" fmla="*/ 2408838 h 2672762"/>
                <a:gd name="connsiteX56" fmla="*/ 500573 w 2677922"/>
                <a:gd name="connsiteY56" fmla="*/ 2322670 h 2672762"/>
                <a:gd name="connsiteX57" fmla="*/ 556298 w 2677922"/>
                <a:gd name="connsiteY57" fmla="*/ 2217927 h 2672762"/>
                <a:gd name="connsiteX58" fmla="*/ 552171 w 2677922"/>
                <a:gd name="connsiteY58" fmla="*/ 2168909 h 2672762"/>
                <a:gd name="connsiteX59" fmla="*/ 505733 w 2677922"/>
                <a:gd name="connsiteY59" fmla="*/ 2122987 h 2672762"/>
                <a:gd name="connsiteX60" fmla="*/ 457747 w 2677922"/>
                <a:gd name="connsiteY60" fmla="*/ 2119375 h 2672762"/>
                <a:gd name="connsiteX61" fmla="*/ 341652 w 2677922"/>
                <a:gd name="connsiteY61" fmla="*/ 2180777 h 2672762"/>
                <a:gd name="connsiteX62" fmla="*/ 278187 w 2677922"/>
                <a:gd name="connsiteY62" fmla="*/ 2168909 h 2672762"/>
                <a:gd name="connsiteX63" fmla="*/ 274059 w 2677922"/>
                <a:gd name="connsiteY63" fmla="*/ 2164265 h 2672762"/>
                <a:gd name="connsiteX64" fmla="*/ 276639 w 2677922"/>
                <a:gd name="connsiteY64" fmla="*/ 2069325 h 2672762"/>
                <a:gd name="connsiteX65" fmla="*/ 354551 w 2677922"/>
                <a:gd name="connsiteY65" fmla="*/ 1986253 h 2672762"/>
                <a:gd name="connsiteX66" fmla="*/ 363839 w 2677922"/>
                <a:gd name="connsiteY66" fmla="*/ 1940847 h 2672762"/>
                <a:gd name="connsiteX67" fmla="*/ 328237 w 2677922"/>
                <a:gd name="connsiteY67" fmla="*/ 1878930 h 2672762"/>
                <a:gd name="connsiteX68" fmla="*/ 283347 w 2677922"/>
                <a:gd name="connsiteY68" fmla="*/ 1866030 h 2672762"/>
                <a:gd name="connsiteX69" fmla="*/ 170864 w 2677922"/>
                <a:gd name="connsiteY69" fmla="*/ 1891829 h 2672762"/>
                <a:gd name="connsiteX70" fmla="*/ 155900 w 2677922"/>
                <a:gd name="connsiteY70" fmla="*/ 1895441 h 2672762"/>
                <a:gd name="connsiteX71" fmla="*/ 100175 w 2677922"/>
                <a:gd name="connsiteY71" fmla="*/ 1868094 h 2672762"/>
                <a:gd name="connsiteX72" fmla="*/ 87275 w 2677922"/>
                <a:gd name="connsiteY72" fmla="*/ 1838168 h 2672762"/>
                <a:gd name="connsiteX73" fmla="*/ 107915 w 2677922"/>
                <a:gd name="connsiteY73" fmla="*/ 1779862 h 2672762"/>
                <a:gd name="connsiteX74" fmla="*/ 213690 w 2677922"/>
                <a:gd name="connsiteY74" fmla="*/ 1713817 h 2672762"/>
                <a:gd name="connsiteX75" fmla="*/ 238972 w 2677922"/>
                <a:gd name="connsiteY75" fmla="*/ 1654480 h 2672762"/>
                <a:gd name="connsiteX76" fmla="*/ 222977 w 2677922"/>
                <a:gd name="connsiteY76" fmla="*/ 1600818 h 2672762"/>
                <a:gd name="connsiteX77" fmla="*/ 184279 w 2677922"/>
                <a:gd name="connsiteY77" fmla="*/ 1575019 h 2672762"/>
                <a:gd name="connsiteX78" fmla="*/ 59413 w 2677922"/>
                <a:gd name="connsiteY78" fmla="*/ 1571407 h 2672762"/>
                <a:gd name="connsiteX79" fmla="*/ 3687 w 2677922"/>
                <a:gd name="connsiteY79" fmla="*/ 1524453 h 2672762"/>
                <a:gd name="connsiteX80" fmla="*/ 1623 w 2677922"/>
                <a:gd name="connsiteY80" fmla="*/ 1513618 h 2672762"/>
                <a:gd name="connsiteX81" fmla="*/ 48577 w 2677922"/>
                <a:gd name="connsiteY81" fmla="*/ 1442413 h 2672762"/>
                <a:gd name="connsiteX82" fmla="*/ 160544 w 2677922"/>
                <a:gd name="connsiteY82" fmla="*/ 1408358 h 2672762"/>
                <a:gd name="connsiteX83" fmla="*/ 194083 w 2677922"/>
                <a:gd name="connsiteY83" fmla="*/ 1370692 h 2672762"/>
                <a:gd name="connsiteX84" fmla="*/ 192534 w 2677922"/>
                <a:gd name="connsiteY84" fmla="*/ 1298971 h 2672762"/>
                <a:gd name="connsiteX85" fmla="*/ 166220 w 2677922"/>
                <a:gd name="connsiteY85" fmla="*/ 1269560 h 2672762"/>
                <a:gd name="connsiteX86" fmla="*/ 47029 w 2677922"/>
                <a:gd name="connsiteY86" fmla="*/ 1232926 h 2672762"/>
                <a:gd name="connsiteX87" fmla="*/ 1623 w 2677922"/>
                <a:gd name="connsiteY87" fmla="*/ 1166881 h 2672762"/>
                <a:gd name="connsiteX88" fmla="*/ 6267 w 2677922"/>
                <a:gd name="connsiteY88" fmla="*/ 1139534 h 2672762"/>
                <a:gd name="connsiteX89" fmla="*/ 49093 w 2677922"/>
                <a:gd name="connsiteY89" fmla="*/ 1105480 h 2672762"/>
                <a:gd name="connsiteX90" fmla="*/ 164672 w 2677922"/>
                <a:gd name="connsiteY90" fmla="*/ 1101868 h 2672762"/>
                <a:gd name="connsiteX91" fmla="*/ 181699 w 2677922"/>
                <a:gd name="connsiteY91" fmla="*/ 1101352 h 2672762"/>
                <a:gd name="connsiteX92" fmla="*/ 227621 w 2677922"/>
                <a:gd name="connsiteY92" fmla="*/ 1065233 h 2672762"/>
                <a:gd name="connsiteX93" fmla="*/ 241036 w 2677922"/>
                <a:gd name="connsiteY93" fmla="*/ 1014152 h 2672762"/>
                <a:gd name="connsiteX94" fmla="*/ 219366 w 2677922"/>
                <a:gd name="connsiteY94" fmla="*/ 965650 h 2672762"/>
                <a:gd name="connsiteX95" fmla="*/ 113590 w 2677922"/>
                <a:gd name="connsiteY95" fmla="*/ 899605 h 2672762"/>
                <a:gd name="connsiteX96" fmla="*/ 89855 w 2677922"/>
                <a:gd name="connsiteY96" fmla="*/ 832012 h 2672762"/>
                <a:gd name="connsiteX97" fmla="*/ 104818 w 2677922"/>
                <a:gd name="connsiteY97" fmla="*/ 799505 h 2672762"/>
                <a:gd name="connsiteX98" fmla="*/ 151256 w 2677922"/>
                <a:gd name="connsiteY98" fmla="*/ 779898 h 2672762"/>
                <a:gd name="connsiteX99" fmla="*/ 283347 w 2677922"/>
                <a:gd name="connsiteY99" fmla="*/ 810341 h 2672762"/>
                <a:gd name="connsiteX100" fmla="*/ 331332 w 2677922"/>
                <a:gd name="connsiteY100" fmla="*/ 794345 h 2672762"/>
                <a:gd name="connsiteX101" fmla="*/ 363839 w 2677922"/>
                <a:gd name="connsiteY101" fmla="*/ 737588 h 2672762"/>
                <a:gd name="connsiteX102" fmla="*/ 354551 w 2677922"/>
                <a:gd name="connsiteY102" fmla="*/ 689086 h 2672762"/>
                <a:gd name="connsiteX103" fmla="*/ 266835 w 2677922"/>
                <a:gd name="connsiteY103" fmla="*/ 595694 h 2672762"/>
                <a:gd name="connsiteX104" fmla="*/ 261675 w 2677922"/>
                <a:gd name="connsiteY104" fmla="*/ 529133 h 2672762"/>
                <a:gd name="connsiteX105" fmla="*/ 270447 w 2677922"/>
                <a:gd name="connsiteY105" fmla="*/ 516233 h 2672762"/>
                <a:gd name="connsiteX106" fmla="*/ 349907 w 2677922"/>
                <a:gd name="connsiteY106" fmla="*/ 498690 h 2672762"/>
                <a:gd name="connsiteX107" fmla="*/ 457231 w 2677922"/>
                <a:gd name="connsiteY107" fmla="*/ 555964 h 2672762"/>
                <a:gd name="connsiteX108" fmla="*/ 507797 w 2677922"/>
                <a:gd name="connsiteY108" fmla="*/ 551320 h 2672762"/>
                <a:gd name="connsiteX109" fmla="*/ 551139 w 2677922"/>
                <a:gd name="connsiteY109" fmla="*/ 508494 h 2672762"/>
                <a:gd name="connsiteX110" fmla="*/ 556815 w 2677922"/>
                <a:gd name="connsiteY110" fmla="*/ 456896 h 2672762"/>
                <a:gd name="connsiteX111" fmla="*/ 494381 w 2677922"/>
                <a:gd name="connsiteY111" fmla="*/ 339769 h 2672762"/>
                <a:gd name="connsiteX112" fmla="*/ 505217 w 2677922"/>
                <a:gd name="connsiteY112" fmla="*/ 280432 h 2672762"/>
                <a:gd name="connsiteX113" fmla="*/ 537723 w 2677922"/>
                <a:gd name="connsiteY113" fmla="*/ 256181 h 2672762"/>
                <a:gd name="connsiteX114" fmla="*/ 590353 w 2677922"/>
                <a:gd name="connsiteY114" fmla="*/ 261857 h 2672762"/>
                <a:gd name="connsiteX115" fmla="*/ 679617 w 2677922"/>
                <a:gd name="connsiteY115" fmla="*/ 344929 h 2672762"/>
                <a:gd name="connsiteX116" fmla="*/ 754950 w 2677922"/>
                <a:gd name="connsiteY116" fmla="*/ 355765 h 2672762"/>
                <a:gd name="connsiteX117" fmla="*/ 797260 w 2677922"/>
                <a:gd name="connsiteY117" fmla="*/ 329450 h 2672762"/>
                <a:gd name="connsiteX118" fmla="*/ 811707 w 2677922"/>
                <a:gd name="connsiteY118" fmla="*/ 285076 h 2672762"/>
                <a:gd name="connsiteX119" fmla="*/ 781781 w 2677922"/>
                <a:gd name="connsiteY119" fmla="*/ 156081 h 2672762"/>
                <a:gd name="connsiteX120" fmla="*/ 807064 w 2677922"/>
                <a:gd name="connsiteY120" fmla="*/ 100872 h 2672762"/>
                <a:gd name="connsiteX121" fmla="*/ 841634 w 2677922"/>
                <a:gd name="connsiteY121" fmla="*/ 86424 h 2672762"/>
                <a:gd name="connsiteX122" fmla="*/ 896328 w 2677922"/>
                <a:gd name="connsiteY122" fmla="*/ 106031 h 2672762"/>
                <a:gd name="connsiteX123" fmla="*/ 965469 w 2677922"/>
                <a:gd name="connsiteY123" fmla="*/ 217483 h 2672762"/>
                <a:gd name="connsiteX124" fmla="*/ 1013455 w 2677922"/>
                <a:gd name="connsiteY124" fmla="*/ 240702 h 2672762"/>
                <a:gd name="connsiteX125" fmla="*/ 1077952 w 2677922"/>
                <a:gd name="connsiteY125" fmla="*/ 222642 h 2672762"/>
                <a:gd name="connsiteX126" fmla="*/ 1101687 w 2677922"/>
                <a:gd name="connsiteY126" fmla="*/ 188072 h 2672762"/>
                <a:gd name="connsiteX127" fmla="*/ 1106847 w 2677922"/>
                <a:gd name="connsiteY127" fmla="*/ 53918 h 2672762"/>
                <a:gd name="connsiteX128" fmla="*/ 1145029 w 2677922"/>
                <a:gd name="connsiteY128" fmla="*/ 4900 h 2672762"/>
                <a:gd name="connsiteX129" fmla="*/ 1158960 w 2677922"/>
                <a:gd name="connsiteY129" fmla="*/ 1804 h 2672762"/>
                <a:gd name="connsiteX130" fmla="*/ 1235841 w 2677922"/>
                <a:gd name="connsiteY130" fmla="*/ 48758 h 2672762"/>
                <a:gd name="connsiteX131" fmla="*/ 1269895 w 2677922"/>
                <a:gd name="connsiteY131" fmla="*/ 162273 h 2672762"/>
                <a:gd name="connsiteX132" fmla="*/ 1303434 w 2677922"/>
                <a:gd name="connsiteY132" fmla="*/ 192716 h 2672762"/>
                <a:gd name="connsiteX133" fmla="*/ 1376702 w 2677922"/>
                <a:gd name="connsiteY133" fmla="*/ 192716 h 2672762"/>
                <a:gd name="connsiteX134" fmla="*/ 1409209 w 2677922"/>
                <a:gd name="connsiteY134" fmla="*/ 163305 h 2672762"/>
                <a:gd name="connsiteX135" fmla="*/ 1447392 w 2677922"/>
                <a:gd name="connsiteY135" fmla="*/ 37922 h 2672762"/>
                <a:gd name="connsiteX136" fmla="*/ 1499505 w 2677922"/>
                <a:gd name="connsiteY136" fmla="*/ 256 h 2672762"/>
                <a:gd name="connsiteX137" fmla="*/ 1513436 w 2677922"/>
                <a:gd name="connsiteY137" fmla="*/ 772 h 2672762"/>
                <a:gd name="connsiteX138" fmla="*/ 1573290 w 2677922"/>
                <a:gd name="connsiteY138" fmla="*/ 65269 h 2672762"/>
                <a:gd name="connsiteX139" fmla="*/ 1576902 w 2677922"/>
                <a:gd name="connsiteY139" fmla="*/ 185492 h 2672762"/>
                <a:gd name="connsiteX140" fmla="*/ 1598057 w 2677922"/>
                <a:gd name="connsiteY140" fmla="*/ 220578 h 2672762"/>
                <a:gd name="connsiteX141" fmla="*/ 1674422 w 2677922"/>
                <a:gd name="connsiteY141" fmla="*/ 240702 h 2672762"/>
                <a:gd name="connsiteX142" fmla="*/ 1710540 w 2677922"/>
                <a:gd name="connsiteY142" fmla="*/ 221610 h 2672762"/>
                <a:gd name="connsiteX143" fmla="*/ 1779165 w 2677922"/>
                <a:gd name="connsiteY143" fmla="*/ 111707 h 2672762"/>
                <a:gd name="connsiteX144" fmla="*/ 1845726 w 2677922"/>
                <a:gd name="connsiteY144" fmla="*/ 88488 h 2672762"/>
                <a:gd name="connsiteX145" fmla="*/ 1857594 w 2677922"/>
                <a:gd name="connsiteY145" fmla="*/ 92616 h 2672762"/>
                <a:gd name="connsiteX146" fmla="*/ 1895260 w 2677922"/>
                <a:gd name="connsiteY146" fmla="*/ 166401 h 2672762"/>
                <a:gd name="connsiteX147" fmla="*/ 1868429 w 2677922"/>
                <a:gd name="connsiteY147" fmla="*/ 281980 h 2672762"/>
                <a:gd name="connsiteX148" fmla="*/ 1887004 w 2677922"/>
                <a:gd name="connsiteY148" fmla="*/ 332030 h 2672762"/>
                <a:gd name="connsiteX149" fmla="*/ 1946857 w 2677922"/>
                <a:gd name="connsiteY149" fmla="*/ 365052 h 2672762"/>
                <a:gd name="connsiteX150" fmla="*/ 1986588 w 2677922"/>
                <a:gd name="connsiteY150" fmla="*/ 355765 h 2672762"/>
                <a:gd name="connsiteX151" fmla="*/ 2081528 w 2677922"/>
                <a:gd name="connsiteY151" fmla="*/ 267532 h 2672762"/>
                <a:gd name="connsiteX152" fmla="*/ 2151701 w 2677922"/>
                <a:gd name="connsiteY152" fmla="*/ 261857 h 2672762"/>
                <a:gd name="connsiteX153" fmla="*/ 2155312 w 2677922"/>
                <a:gd name="connsiteY153" fmla="*/ 264437 h 2672762"/>
                <a:gd name="connsiteX154" fmla="*/ 2177500 w 2677922"/>
                <a:gd name="connsiteY154" fmla="*/ 353701 h 2672762"/>
                <a:gd name="connsiteX155" fmla="*/ 2122290 w 2677922"/>
                <a:gd name="connsiteY155" fmla="*/ 456896 h 2672762"/>
                <a:gd name="connsiteX156" fmla="*/ 2126934 w 2677922"/>
                <a:gd name="connsiteY156" fmla="*/ 505914 h 2672762"/>
                <a:gd name="connsiteX157" fmla="*/ 2173372 w 2677922"/>
                <a:gd name="connsiteY157" fmla="*/ 551836 h 2672762"/>
                <a:gd name="connsiteX158" fmla="*/ 2219810 w 2677922"/>
                <a:gd name="connsiteY158" fmla="*/ 555964 h 2672762"/>
                <a:gd name="connsiteX159" fmla="*/ 2336937 w 2677922"/>
                <a:gd name="connsiteY159" fmla="*/ 494046 h 2672762"/>
                <a:gd name="connsiteX160" fmla="*/ 2400917 w 2677922"/>
                <a:gd name="connsiteY160" fmla="*/ 507462 h 2672762"/>
                <a:gd name="connsiteX161" fmla="*/ 2420525 w 2677922"/>
                <a:gd name="connsiteY161" fmla="*/ 533777 h 2672762"/>
                <a:gd name="connsiteX162" fmla="*/ 2415365 w 2677922"/>
                <a:gd name="connsiteY162" fmla="*/ 591566 h 2672762"/>
                <a:gd name="connsiteX163" fmla="*/ 2321973 w 2677922"/>
                <a:gd name="connsiteY163" fmla="*/ 692182 h 2672762"/>
                <a:gd name="connsiteX164" fmla="*/ 2313718 w 2677922"/>
                <a:gd name="connsiteY164" fmla="*/ 733460 h 2672762"/>
                <a:gd name="connsiteX165" fmla="*/ 2349320 w 2677922"/>
                <a:gd name="connsiteY165" fmla="*/ 795377 h 2672762"/>
                <a:gd name="connsiteX166" fmla="*/ 2394726 w 2677922"/>
                <a:gd name="connsiteY166" fmla="*/ 810341 h 2672762"/>
                <a:gd name="connsiteX167" fmla="*/ 2526816 w 2677922"/>
                <a:gd name="connsiteY167" fmla="*/ 780414 h 2672762"/>
                <a:gd name="connsiteX168" fmla="*/ 2575834 w 2677922"/>
                <a:gd name="connsiteY168" fmla="*/ 803117 h 2672762"/>
                <a:gd name="connsiteX169" fmla="*/ 2591313 w 2677922"/>
                <a:gd name="connsiteY169" fmla="*/ 838719 h 2672762"/>
                <a:gd name="connsiteX170" fmla="*/ 2570158 w 2677922"/>
                <a:gd name="connsiteY170" fmla="*/ 896509 h 2672762"/>
                <a:gd name="connsiteX171" fmla="*/ 2461287 w 2677922"/>
                <a:gd name="connsiteY171" fmla="*/ 964102 h 2672762"/>
                <a:gd name="connsiteX172" fmla="*/ 2438068 w 2677922"/>
                <a:gd name="connsiteY172" fmla="*/ 1014668 h 2672762"/>
                <a:gd name="connsiteX173" fmla="*/ 2454063 w 2677922"/>
                <a:gd name="connsiteY173" fmla="*/ 1073489 h 2672762"/>
                <a:gd name="connsiteX174" fmla="*/ 2492762 w 2677922"/>
                <a:gd name="connsiteY174" fmla="*/ 1100836 h 2672762"/>
                <a:gd name="connsiteX175" fmla="*/ 2628464 w 2677922"/>
                <a:gd name="connsiteY175" fmla="*/ 1105996 h 2672762"/>
                <a:gd name="connsiteX176" fmla="*/ 2672322 w 2677922"/>
                <a:gd name="connsiteY176" fmla="*/ 1140566 h 2672762"/>
                <a:gd name="connsiteX177" fmla="*/ 2677998 w 2677922"/>
                <a:gd name="connsiteY177" fmla="*/ 1182360 h 2672762"/>
                <a:gd name="connsiteX178" fmla="*/ 2644459 w 2677922"/>
                <a:gd name="connsiteY178" fmla="*/ 1229830 h 2672762"/>
                <a:gd name="connsiteX179" fmla="*/ 2522172 w 2677922"/>
                <a:gd name="connsiteY179" fmla="*/ 1267497 h 2672762"/>
                <a:gd name="connsiteX180" fmla="*/ 2483990 w 2677922"/>
                <a:gd name="connsiteY180" fmla="*/ 1315998 h 2672762"/>
                <a:gd name="connsiteX181" fmla="*/ 2486570 w 2677922"/>
                <a:gd name="connsiteY181" fmla="*/ 1379980 h 2672762"/>
                <a:gd name="connsiteX182" fmla="*/ 2512885 w 2677922"/>
                <a:gd name="connsiteY182" fmla="*/ 1407842 h 2672762"/>
                <a:gd name="connsiteX183" fmla="*/ 2641363 w 2677922"/>
                <a:gd name="connsiteY183" fmla="*/ 1447057 h 2672762"/>
                <a:gd name="connsiteX184" fmla="*/ 2677998 w 2677922"/>
                <a:gd name="connsiteY184" fmla="*/ 1498138 h 2672762"/>
                <a:gd name="connsiteX185" fmla="*/ 2677998 w 2677922"/>
                <a:gd name="connsiteY185" fmla="*/ 1507426 h 2672762"/>
                <a:gd name="connsiteX186" fmla="*/ 2611952 w 2677922"/>
                <a:gd name="connsiteY186" fmla="*/ 1572955 h 2672762"/>
                <a:gd name="connsiteX187" fmla="*/ 2490182 w 2677922"/>
                <a:gd name="connsiteY187" fmla="*/ 1576567 h 2672762"/>
                <a:gd name="connsiteX188" fmla="*/ 2457675 w 2677922"/>
                <a:gd name="connsiteY188" fmla="*/ 1596690 h 2672762"/>
                <a:gd name="connsiteX189" fmla="*/ 2437036 w 2677922"/>
                <a:gd name="connsiteY189" fmla="*/ 1673055 h 2672762"/>
                <a:gd name="connsiteX190" fmla="*/ 2457159 w 2677922"/>
                <a:gd name="connsiteY190" fmla="*/ 1710205 h 2672762"/>
                <a:gd name="connsiteX191" fmla="*/ 2564483 w 2677922"/>
                <a:gd name="connsiteY191" fmla="*/ 1777282 h 2672762"/>
                <a:gd name="connsiteX192" fmla="*/ 2588733 w 2677922"/>
                <a:gd name="connsiteY192" fmla="*/ 1845907 h 2672762"/>
                <a:gd name="connsiteX193" fmla="*/ 2571706 w 2677922"/>
                <a:gd name="connsiteY193" fmla="*/ 1880994 h 2672762"/>
                <a:gd name="connsiteX194" fmla="*/ 2538684 w 2677922"/>
                <a:gd name="connsiteY194" fmla="*/ 1897505 h 2672762"/>
                <a:gd name="connsiteX195" fmla="*/ 1338521 w 2677922"/>
                <a:gd name="connsiteY195" fmla="*/ 2312867 h 2672762"/>
                <a:gd name="connsiteX196" fmla="*/ 2316814 w 2677922"/>
                <a:gd name="connsiteY196" fmla="*/ 1335605 h 2672762"/>
                <a:gd name="connsiteX197" fmla="*/ 1340068 w 2677922"/>
                <a:gd name="connsiteY197" fmla="*/ 359376 h 2672762"/>
                <a:gd name="connsiteX198" fmla="*/ 361775 w 2677922"/>
                <a:gd name="connsiteY198" fmla="*/ 1331994 h 2672762"/>
                <a:gd name="connsiteX199" fmla="*/ 1338521 w 2677922"/>
                <a:gd name="connsiteY199" fmla="*/ 2312867 h 2672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2677922" h="2672762">
                  <a:moveTo>
                    <a:pt x="2538684" y="1897505"/>
                  </a:moveTo>
                  <a:cubicBezTo>
                    <a:pt x="2511337" y="1891313"/>
                    <a:pt x="2483990" y="1885121"/>
                    <a:pt x="2456643" y="1879446"/>
                  </a:cubicBezTo>
                  <a:cubicBezTo>
                    <a:pt x="2434456" y="1874286"/>
                    <a:pt x="2411753" y="1869642"/>
                    <a:pt x="2389566" y="1863966"/>
                  </a:cubicBezTo>
                  <a:cubicBezTo>
                    <a:pt x="2375119" y="1860354"/>
                    <a:pt x="2363767" y="1864482"/>
                    <a:pt x="2354479" y="1874802"/>
                  </a:cubicBezTo>
                  <a:cubicBezTo>
                    <a:pt x="2335389" y="1896989"/>
                    <a:pt x="2320425" y="1922272"/>
                    <a:pt x="2312170" y="1950651"/>
                  </a:cubicBezTo>
                  <a:cubicBezTo>
                    <a:pt x="2308042" y="1964066"/>
                    <a:pt x="2314234" y="1973869"/>
                    <a:pt x="2322489" y="1983157"/>
                  </a:cubicBezTo>
                  <a:cubicBezTo>
                    <a:pt x="2352416" y="2015664"/>
                    <a:pt x="2382858" y="2048170"/>
                    <a:pt x="2412785" y="2080161"/>
                  </a:cubicBezTo>
                  <a:cubicBezTo>
                    <a:pt x="2435488" y="2104412"/>
                    <a:pt x="2436520" y="2118859"/>
                    <a:pt x="2418461" y="2146722"/>
                  </a:cubicBezTo>
                  <a:cubicBezTo>
                    <a:pt x="2417429" y="2148270"/>
                    <a:pt x="2416397" y="2150334"/>
                    <a:pt x="2414849" y="2151882"/>
                  </a:cubicBezTo>
                  <a:cubicBezTo>
                    <a:pt x="2380795" y="2197804"/>
                    <a:pt x="2365831" y="2198320"/>
                    <a:pt x="2324037" y="2174585"/>
                  </a:cubicBezTo>
                  <a:cubicBezTo>
                    <a:pt x="2289982" y="2154978"/>
                    <a:pt x="2253864" y="2137434"/>
                    <a:pt x="2219294" y="2118859"/>
                  </a:cubicBezTo>
                  <a:cubicBezTo>
                    <a:pt x="2204846" y="2111120"/>
                    <a:pt x="2191431" y="2111120"/>
                    <a:pt x="2178531" y="2120407"/>
                  </a:cubicBezTo>
                  <a:cubicBezTo>
                    <a:pt x="2157892" y="2134855"/>
                    <a:pt x="2140349" y="2152398"/>
                    <a:pt x="2125386" y="2172521"/>
                  </a:cubicBezTo>
                  <a:cubicBezTo>
                    <a:pt x="2114550" y="2186968"/>
                    <a:pt x="2114034" y="2201416"/>
                    <a:pt x="2122806" y="2217411"/>
                  </a:cubicBezTo>
                  <a:cubicBezTo>
                    <a:pt x="2143961" y="2256109"/>
                    <a:pt x="2164600" y="2295323"/>
                    <a:pt x="2184723" y="2334538"/>
                  </a:cubicBezTo>
                  <a:cubicBezTo>
                    <a:pt x="2198655" y="2361885"/>
                    <a:pt x="2196591" y="2374268"/>
                    <a:pt x="2174404" y="2395423"/>
                  </a:cubicBezTo>
                  <a:cubicBezTo>
                    <a:pt x="2170792" y="2398519"/>
                    <a:pt x="2167696" y="2402131"/>
                    <a:pt x="2164084" y="2404711"/>
                  </a:cubicBezTo>
                  <a:cubicBezTo>
                    <a:pt x="2131062" y="2428962"/>
                    <a:pt x="2114034" y="2440829"/>
                    <a:pt x="2075336" y="2401615"/>
                  </a:cubicBezTo>
                  <a:cubicBezTo>
                    <a:pt x="2047473" y="2373236"/>
                    <a:pt x="2017547" y="2347953"/>
                    <a:pt x="1988652" y="2320606"/>
                  </a:cubicBezTo>
                  <a:cubicBezTo>
                    <a:pt x="1975236" y="2307707"/>
                    <a:pt x="1960789" y="2305127"/>
                    <a:pt x="1944277" y="2311835"/>
                  </a:cubicBezTo>
                  <a:cubicBezTo>
                    <a:pt x="1922607" y="2320606"/>
                    <a:pt x="1901968" y="2331958"/>
                    <a:pt x="1883392" y="2346405"/>
                  </a:cubicBezTo>
                  <a:cubicBezTo>
                    <a:pt x="1867913" y="2358273"/>
                    <a:pt x="1863785" y="2373236"/>
                    <a:pt x="1868429" y="2391811"/>
                  </a:cubicBezTo>
                  <a:cubicBezTo>
                    <a:pt x="1879264" y="2436701"/>
                    <a:pt x="1889584" y="2482107"/>
                    <a:pt x="1899388" y="2526997"/>
                  </a:cubicBezTo>
                  <a:cubicBezTo>
                    <a:pt x="1903516" y="2546604"/>
                    <a:pt x="1896808" y="2561568"/>
                    <a:pt x="1879264" y="2571887"/>
                  </a:cubicBezTo>
                  <a:cubicBezTo>
                    <a:pt x="1867397" y="2579111"/>
                    <a:pt x="1854498" y="2584787"/>
                    <a:pt x="1841082" y="2588915"/>
                  </a:cubicBezTo>
                  <a:cubicBezTo>
                    <a:pt x="1813736" y="2597686"/>
                    <a:pt x="1798256" y="2592526"/>
                    <a:pt x="1782777" y="2568276"/>
                  </a:cubicBezTo>
                  <a:cubicBezTo>
                    <a:pt x="1760074" y="2532157"/>
                    <a:pt x="1736855" y="2496555"/>
                    <a:pt x="1715184" y="2459404"/>
                  </a:cubicBezTo>
                  <a:cubicBezTo>
                    <a:pt x="1703316" y="2439281"/>
                    <a:pt x="1687837" y="2431542"/>
                    <a:pt x="1664618" y="2435669"/>
                  </a:cubicBezTo>
                  <a:cubicBezTo>
                    <a:pt x="1646043" y="2439281"/>
                    <a:pt x="1627984" y="2443925"/>
                    <a:pt x="1610440" y="2450117"/>
                  </a:cubicBezTo>
                  <a:cubicBezTo>
                    <a:pt x="1586190" y="2458888"/>
                    <a:pt x="1578450" y="2469208"/>
                    <a:pt x="1577418" y="2495007"/>
                  </a:cubicBezTo>
                  <a:cubicBezTo>
                    <a:pt x="1575870" y="2535769"/>
                    <a:pt x="1574838" y="2576015"/>
                    <a:pt x="1573806" y="2616777"/>
                  </a:cubicBezTo>
                  <a:cubicBezTo>
                    <a:pt x="1572774" y="2653928"/>
                    <a:pt x="1563487" y="2665795"/>
                    <a:pt x="1526852" y="2672503"/>
                  </a:cubicBezTo>
                  <a:cubicBezTo>
                    <a:pt x="1517049" y="2674567"/>
                    <a:pt x="1507245" y="2675599"/>
                    <a:pt x="1497441" y="2676115"/>
                  </a:cubicBezTo>
                  <a:cubicBezTo>
                    <a:pt x="1473191" y="2677663"/>
                    <a:pt x="1457711" y="2667859"/>
                    <a:pt x="1449972" y="2644124"/>
                  </a:cubicBezTo>
                  <a:cubicBezTo>
                    <a:pt x="1436040" y="2600782"/>
                    <a:pt x="1422624" y="2557956"/>
                    <a:pt x="1410241" y="2514614"/>
                  </a:cubicBezTo>
                  <a:cubicBezTo>
                    <a:pt x="1404565" y="2495007"/>
                    <a:pt x="1392698" y="2485719"/>
                    <a:pt x="1373091" y="2482623"/>
                  </a:cubicBezTo>
                  <a:cubicBezTo>
                    <a:pt x="1350388" y="2479527"/>
                    <a:pt x="1327685" y="2479527"/>
                    <a:pt x="1304982" y="2483139"/>
                  </a:cubicBezTo>
                  <a:cubicBezTo>
                    <a:pt x="1287955" y="2485719"/>
                    <a:pt x="1277119" y="2494491"/>
                    <a:pt x="1271959" y="2511518"/>
                  </a:cubicBezTo>
                  <a:cubicBezTo>
                    <a:pt x="1260092" y="2552280"/>
                    <a:pt x="1247192" y="2593042"/>
                    <a:pt x="1234293" y="2633805"/>
                  </a:cubicBezTo>
                  <a:cubicBezTo>
                    <a:pt x="1222941" y="2670439"/>
                    <a:pt x="1208494" y="2679727"/>
                    <a:pt x="1170828" y="2674567"/>
                  </a:cubicBezTo>
                  <a:cubicBezTo>
                    <a:pt x="1114070" y="2666827"/>
                    <a:pt x="1107362" y="2659087"/>
                    <a:pt x="1106847" y="2602330"/>
                  </a:cubicBezTo>
                  <a:cubicBezTo>
                    <a:pt x="1106331" y="2565180"/>
                    <a:pt x="1104783" y="2528545"/>
                    <a:pt x="1103751" y="2491395"/>
                  </a:cubicBezTo>
                  <a:cubicBezTo>
                    <a:pt x="1103234" y="2474368"/>
                    <a:pt x="1096527" y="2460952"/>
                    <a:pt x="1080532" y="2454244"/>
                  </a:cubicBezTo>
                  <a:cubicBezTo>
                    <a:pt x="1056281" y="2443925"/>
                    <a:pt x="1031514" y="2436701"/>
                    <a:pt x="1005199" y="2435153"/>
                  </a:cubicBezTo>
                  <a:cubicBezTo>
                    <a:pt x="989203" y="2434121"/>
                    <a:pt x="977852" y="2440313"/>
                    <a:pt x="969080" y="2454244"/>
                  </a:cubicBezTo>
                  <a:cubicBezTo>
                    <a:pt x="946894" y="2491395"/>
                    <a:pt x="923159" y="2527513"/>
                    <a:pt x="900456" y="2564148"/>
                  </a:cubicBezTo>
                  <a:cubicBezTo>
                    <a:pt x="882396" y="2593042"/>
                    <a:pt x="868465" y="2598202"/>
                    <a:pt x="836474" y="2587367"/>
                  </a:cubicBezTo>
                  <a:cubicBezTo>
                    <a:pt x="834926" y="2586851"/>
                    <a:pt x="833379" y="2586335"/>
                    <a:pt x="831830" y="2585819"/>
                  </a:cubicBezTo>
                  <a:cubicBezTo>
                    <a:pt x="782297" y="2565696"/>
                    <a:pt x="772493" y="2554344"/>
                    <a:pt x="785392" y="2504810"/>
                  </a:cubicBezTo>
                  <a:cubicBezTo>
                    <a:pt x="795196" y="2467144"/>
                    <a:pt x="802420" y="2428962"/>
                    <a:pt x="811707" y="2390779"/>
                  </a:cubicBezTo>
                  <a:cubicBezTo>
                    <a:pt x="816351" y="2371172"/>
                    <a:pt x="811191" y="2356209"/>
                    <a:pt x="794680" y="2344341"/>
                  </a:cubicBezTo>
                  <a:cubicBezTo>
                    <a:pt x="777137" y="2331958"/>
                    <a:pt x="759078" y="2321122"/>
                    <a:pt x="739470" y="2312351"/>
                  </a:cubicBezTo>
                  <a:cubicBezTo>
                    <a:pt x="720895" y="2304095"/>
                    <a:pt x="704900" y="2307191"/>
                    <a:pt x="689421" y="2321638"/>
                  </a:cubicBezTo>
                  <a:cubicBezTo>
                    <a:pt x="658462" y="2351049"/>
                    <a:pt x="626988" y="2379944"/>
                    <a:pt x="596029" y="2408838"/>
                  </a:cubicBezTo>
                  <a:cubicBezTo>
                    <a:pt x="572810" y="2431026"/>
                    <a:pt x="557847" y="2432057"/>
                    <a:pt x="530500" y="2415030"/>
                  </a:cubicBezTo>
                  <a:cubicBezTo>
                    <a:pt x="527404" y="2412966"/>
                    <a:pt x="524308" y="2410902"/>
                    <a:pt x="521212" y="2408838"/>
                  </a:cubicBezTo>
                  <a:cubicBezTo>
                    <a:pt x="481482" y="2380460"/>
                    <a:pt x="477870" y="2365496"/>
                    <a:pt x="500573" y="2322670"/>
                  </a:cubicBezTo>
                  <a:cubicBezTo>
                    <a:pt x="519148" y="2287584"/>
                    <a:pt x="537207" y="2252497"/>
                    <a:pt x="556298" y="2217927"/>
                  </a:cubicBezTo>
                  <a:cubicBezTo>
                    <a:pt x="566102" y="2199868"/>
                    <a:pt x="564555" y="2184388"/>
                    <a:pt x="552171" y="2168909"/>
                  </a:cubicBezTo>
                  <a:cubicBezTo>
                    <a:pt x="538756" y="2151882"/>
                    <a:pt x="523276" y="2136402"/>
                    <a:pt x="505733" y="2122987"/>
                  </a:cubicBezTo>
                  <a:cubicBezTo>
                    <a:pt x="490254" y="2111120"/>
                    <a:pt x="474774" y="2110088"/>
                    <a:pt x="457747" y="2119375"/>
                  </a:cubicBezTo>
                  <a:cubicBezTo>
                    <a:pt x="419564" y="2140014"/>
                    <a:pt x="380866" y="2160653"/>
                    <a:pt x="341652" y="2180777"/>
                  </a:cubicBezTo>
                  <a:cubicBezTo>
                    <a:pt x="314305" y="2195224"/>
                    <a:pt x="298310" y="2191612"/>
                    <a:pt x="278187" y="2168909"/>
                  </a:cubicBezTo>
                  <a:cubicBezTo>
                    <a:pt x="276639" y="2167361"/>
                    <a:pt x="275607" y="2165813"/>
                    <a:pt x="274059" y="2164265"/>
                  </a:cubicBezTo>
                  <a:cubicBezTo>
                    <a:pt x="238456" y="2122987"/>
                    <a:pt x="238972" y="2108540"/>
                    <a:pt x="276639" y="2069325"/>
                  </a:cubicBezTo>
                  <a:cubicBezTo>
                    <a:pt x="302954" y="2041463"/>
                    <a:pt x="327721" y="2013084"/>
                    <a:pt x="354551" y="1986253"/>
                  </a:cubicBezTo>
                  <a:cubicBezTo>
                    <a:pt x="367967" y="1972322"/>
                    <a:pt x="370547" y="1957874"/>
                    <a:pt x="363839" y="1940847"/>
                  </a:cubicBezTo>
                  <a:cubicBezTo>
                    <a:pt x="355067" y="1918660"/>
                    <a:pt x="342684" y="1898021"/>
                    <a:pt x="328237" y="1878930"/>
                  </a:cubicBezTo>
                  <a:cubicBezTo>
                    <a:pt x="316369" y="1863450"/>
                    <a:pt x="300374" y="1861902"/>
                    <a:pt x="283347" y="1866030"/>
                  </a:cubicBezTo>
                  <a:cubicBezTo>
                    <a:pt x="245680" y="1874802"/>
                    <a:pt x="208530" y="1883573"/>
                    <a:pt x="170864" y="1891829"/>
                  </a:cubicBezTo>
                  <a:cubicBezTo>
                    <a:pt x="165704" y="1892861"/>
                    <a:pt x="160544" y="1894409"/>
                    <a:pt x="155900" y="1895441"/>
                  </a:cubicBezTo>
                  <a:cubicBezTo>
                    <a:pt x="127521" y="1900601"/>
                    <a:pt x="113074" y="1893893"/>
                    <a:pt x="100175" y="1868094"/>
                  </a:cubicBezTo>
                  <a:cubicBezTo>
                    <a:pt x="95531" y="1858291"/>
                    <a:pt x="90887" y="1848487"/>
                    <a:pt x="87275" y="1838168"/>
                  </a:cubicBezTo>
                  <a:cubicBezTo>
                    <a:pt x="77988" y="1810821"/>
                    <a:pt x="83147" y="1795341"/>
                    <a:pt x="107915" y="1779862"/>
                  </a:cubicBezTo>
                  <a:cubicBezTo>
                    <a:pt x="143001" y="1757675"/>
                    <a:pt x="178603" y="1735488"/>
                    <a:pt x="213690" y="1713817"/>
                  </a:cubicBezTo>
                  <a:cubicBezTo>
                    <a:pt x="241552" y="1696274"/>
                    <a:pt x="245680" y="1686470"/>
                    <a:pt x="238972" y="1654480"/>
                  </a:cubicBezTo>
                  <a:cubicBezTo>
                    <a:pt x="234845" y="1636420"/>
                    <a:pt x="230201" y="1617845"/>
                    <a:pt x="222977" y="1600818"/>
                  </a:cubicBezTo>
                  <a:cubicBezTo>
                    <a:pt x="215753" y="1583791"/>
                    <a:pt x="203370" y="1575535"/>
                    <a:pt x="184279" y="1575019"/>
                  </a:cubicBezTo>
                  <a:cubicBezTo>
                    <a:pt x="142485" y="1574503"/>
                    <a:pt x="101207" y="1572955"/>
                    <a:pt x="59413" y="1571407"/>
                  </a:cubicBezTo>
                  <a:cubicBezTo>
                    <a:pt x="21746" y="1570375"/>
                    <a:pt x="10395" y="1560572"/>
                    <a:pt x="3687" y="1524453"/>
                  </a:cubicBezTo>
                  <a:cubicBezTo>
                    <a:pt x="3171" y="1520841"/>
                    <a:pt x="2139" y="1517230"/>
                    <a:pt x="1623" y="1513618"/>
                  </a:cubicBezTo>
                  <a:cubicBezTo>
                    <a:pt x="-4053" y="1467696"/>
                    <a:pt x="3687" y="1455828"/>
                    <a:pt x="48577" y="1442413"/>
                  </a:cubicBezTo>
                  <a:cubicBezTo>
                    <a:pt x="85727" y="1431061"/>
                    <a:pt x="122877" y="1418678"/>
                    <a:pt x="160544" y="1408358"/>
                  </a:cubicBezTo>
                  <a:cubicBezTo>
                    <a:pt x="181183" y="1402683"/>
                    <a:pt x="192018" y="1390815"/>
                    <a:pt x="194083" y="1370692"/>
                  </a:cubicBezTo>
                  <a:cubicBezTo>
                    <a:pt x="196147" y="1346957"/>
                    <a:pt x="197178" y="1322706"/>
                    <a:pt x="192534" y="1298971"/>
                  </a:cubicBezTo>
                  <a:cubicBezTo>
                    <a:pt x="189954" y="1283492"/>
                    <a:pt x="181183" y="1274204"/>
                    <a:pt x="166220" y="1269560"/>
                  </a:cubicBezTo>
                  <a:cubicBezTo>
                    <a:pt x="126490" y="1257693"/>
                    <a:pt x="86759" y="1245310"/>
                    <a:pt x="47029" y="1232926"/>
                  </a:cubicBezTo>
                  <a:cubicBezTo>
                    <a:pt x="3687" y="1219511"/>
                    <a:pt x="-957" y="1212287"/>
                    <a:pt x="1623" y="1166881"/>
                  </a:cubicBezTo>
                  <a:cubicBezTo>
                    <a:pt x="2139" y="1157593"/>
                    <a:pt x="4203" y="1148306"/>
                    <a:pt x="6267" y="1139534"/>
                  </a:cubicBezTo>
                  <a:cubicBezTo>
                    <a:pt x="12459" y="1116831"/>
                    <a:pt x="25358" y="1106512"/>
                    <a:pt x="49093" y="1105480"/>
                  </a:cubicBezTo>
                  <a:cubicBezTo>
                    <a:pt x="87791" y="1103932"/>
                    <a:pt x="125974" y="1102900"/>
                    <a:pt x="164672" y="1101868"/>
                  </a:cubicBezTo>
                  <a:cubicBezTo>
                    <a:pt x="170348" y="1101868"/>
                    <a:pt x="176023" y="1101352"/>
                    <a:pt x="181699" y="1101352"/>
                  </a:cubicBezTo>
                  <a:cubicBezTo>
                    <a:pt x="207498" y="1102384"/>
                    <a:pt x="220913" y="1087936"/>
                    <a:pt x="227621" y="1065233"/>
                  </a:cubicBezTo>
                  <a:cubicBezTo>
                    <a:pt x="232781" y="1048206"/>
                    <a:pt x="237425" y="1031179"/>
                    <a:pt x="241036" y="1014152"/>
                  </a:cubicBezTo>
                  <a:cubicBezTo>
                    <a:pt x="245680" y="990417"/>
                    <a:pt x="240005" y="979065"/>
                    <a:pt x="219366" y="965650"/>
                  </a:cubicBezTo>
                  <a:cubicBezTo>
                    <a:pt x="184279" y="943463"/>
                    <a:pt x="148676" y="921276"/>
                    <a:pt x="113590" y="899605"/>
                  </a:cubicBezTo>
                  <a:cubicBezTo>
                    <a:pt x="82116" y="879997"/>
                    <a:pt x="77472" y="867614"/>
                    <a:pt x="89855" y="832012"/>
                  </a:cubicBezTo>
                  <a:cubicBezTo>
                    <a:pt x="93467" y="820660"/>
                    <a:pt x="98111" y="809309"/>
                    <a:pt x="104818" y="799505"/>
                  </a:cubicBezTo>
                  <a:cubicBezTo>
                    <a:pt x="115654" y="782994"/>
                    <a:pt x="130617" y="774738"/>
                    <a:pt x="151256" y="779898"/>
                  </a:cubicBezTo>
                  <a:cubicBezTo>
                    <a:pt x="195114" y="790217"/>
                    <a:pt x="239489" y="799505"/>
                    <a:pt x="283347" y="810341"/>
                  </a:cubicBezTo>
                  <a:cubicBezTo>
                    <a:pt x="303469" y="815500"/>
                    <a:pt x="318949" y="810857"/>
                    <a:pt x="331332" y="794345"/>
                  </a:cubicBezTo>
                  <a:cubicBezTo>
                    <a:pt x="344232" y="776802"/>
                    <a:pt x="355584" y="757711"/>
                    <a:pt x="363839" y="737588"/>
                  </a:cubicBezTo>
                  <a:cubicBezTo>
                    <a:pt x="371063" y="719529"/>
                    <a:pt x="368999" y="704049"/>
                    <a:pt x="354551" y="689086"/>
                  </a:cubicBezTo>
                  <a:cubicBezTo>
                    <a:pt x="324625" y="658643"/>
                    <a:pt x="296246" y="627169"/>
                    <a:pt x="266835" y="595694"/>
                  </a:cubicBezTo>
                  <a:cubicBezTo>
                    <a:pt x="244132" y="570927"/>
                    <a:pt x="243100" y="556996"/>
                    <a:pt x="261675" y="529133"/>
                  </a:cubicBezTo>
                  <a:cubicBezTo>
                    <a:pt x="264771" y="525005"/>
                    <a:pt x="267351" y="520361"/>
                    <a:pt x="270447" y="516233"/>
                  </a:cubicBezTo>
                  <a:cubicBezTo>
                    <a:pt x="296762" y="481663"/>
                    <a:pt x="311209" y="478567"/>
                    <a:pt x="349907" y="498690"/>
                  </a:cubicBezTo>
                  <a:cubicBezTo>
                    <a:pt x="386026" y="517781"/>
                    <a:pt x="422144" y="536357"/>
                    <a:pt x="457231" y="555964"/>
                  </a:cubicBezTo>
                  <a:cubicBezTo>
                    <a:pt x="475806" y="566283"/>
                    <a:pt x="492318" y="564219"/>
                    <a:pt x="507797" y="551320"/>
                  </a:cubicBezTo>
                  <a:cubicBezTo>
                    <a:pt x="523276" y="538421"/>
                    <a:pt x="537723" y="523973"/>
                    <a:pt x="551139" y="508494"/>
                  </a:cubicBezTo>
                  <a:cubicBezTo>
                    <a:pt x="564555" y="492499"/>
                    <a:pt x="567650" y="476503"/>
                    <a:pt x="556815" y="456896"/>
                  </a:cubicBezTo>
                  <a:cubicBezTo>
                    <a:pt x="535143" y="418198"/>
                    <a:pt x="515020" y="378983"/>
                    <a:pt x="494381" y="339769"/>
                  </a:cubicBezTo>
                  <a:cubicBezTo>
                    <a:pt x="480966" y="313970"/>
                    <a:pt x="484062" y="300039"/>
                    <a:pt x="505217" y="280432"/>
                  </a:cubicBezTo>
                  <a:cubicBezTo>
                    <a:pt x="515020" y="271144"/>
                    <a:pt x="525856" y="263405"/>
                    <a:pt x="537723" y="256181"/>
                  </a:cubicBezTo>
                  <a:cubicBezTo>
                    <a:pt x="558362" y="244313"/>
                    <a:pt x="572810" y="245861"/>
                    <a:pt x="590353" y="261857"/>
                  </a:cubicBezTo>
                  <a:cubicBezTo>
                    <a:pt x="620280" y="289203"/>
                    <a:pt x="650207" y="317066"/>
                    <a:pt x="679617" y="344929"/>
                  </a:cubicBezTo>
                  <a:cubicBezTo>
                    <a:pt x="710576" y="374340"/>
                    <a:pt x="717284" y="375372"/>
                    <a:pt x="754950" y="355765"/>
                  </a:cubicBezTo>
                  <a:cubicBezTo>
                    <a:pt x="769913" y="348025"/>
                    <a:pt x="783845" y="339769"/>
                    <a:pt x="797260" y="329450"/>
                  </a:cubicBezTo>
                  <a:cubicBezTo>
                    <a:pt x="811707" y="317582"/>
                    <a:pt x="816351" y="303651"/>
                    <a:pt x="811707" y="285076"/>
                  </a:cubicBezTo>
                  <a:cubicBezTo>
                    <a:pt x="800872" y="242249"/>
                    <a:pt x="791585" y="198907"/>
                    <a:pt x="781781" y="156081"/>
                  </a:cubicBezTo>
                  <a:cubicBezTo>
                    <a:pt x="775589" y="128218"/>
                    <a:pt x="782297" y="114287"/>
                    <a:pt x="807064" y="100872"/>
                  </a:cubicBezTo>
                  <a:cubicBezTo>
                    <a:pt x="818415" y="95196"/>
                    <a:pt x="829766" y="90552"/>
                    <a:pt x="841634" y="86424"/>
                  </a:cubicBezTo>
                  <a:cubicBezTo>
                    <a:pt x="866917" y="78685"/>
                    <a:pt x="881364" y="83328"/>
                    <a:pt x="896328" y="106031"/>
                  </a:cubicBezTo>
                  <a:cubicBezTo>
                    <a:pt x="920062" y="142666"/>
                    <a:pt x="943798" y="179300"/>
                    <a:pt x="965469" y="217483"/>
                  </a:cubicBezTo>
                  <a:cubicBezTo>
                    <a:pt x="976820" y="237090"/>
                    <a:pt x="992299" y="243797"/>
                    <a:pt x="1013455" y="240702"/>
                  </a:cubicBezTo>
                  <a:cubicBezTo>
                    <a:pt x="1035641" y="237090"/>
                    <a:pt x="1057313" y="231414"/>
                    <a:pt x="1077952" y="222642"/>
                  </a:cubicBezTo>
                  <a:cubicBezTo>
                    <a:pt x="1092915" y="215935"/>
                    <a:pt x="1101171" y="205615"/>
                    <a:pt x="1101687" y="188072"/>
                  </a:cubicBezTo>
                  <a:cubicBezTo>
                    <a:pt x="1102719" y="143182"/>
                    <a:pt x="1105298" y="98808"/>
                    <a:pt x="1106847" y="53918"/>
                  </a:cubicBezTo>
                  <a:cubicBezTo>
                    <a:pt x="1107878" y="25023"/>
                    <a:pt x="1117166" y="12640"/>
                    <a:pt x="1145029" y="4900"/>
                  </a:cubicBezTo>
                  <a:cubicBezTo>
                    <a:pt x="1149672" y="3868"/>
                    <a:pt x="1154316" y="2320"/>
                    <a:pt x="1158960" y="1804"/>
                  </a:cubicBezTo>
                  <a:cubicBezTo>
                    <a:pt x="1210042" y="-3872"/>
                    <a:pt x="1222426" y="1804"/>
                    <a:pt x="1235841" y="48758"/>
                  </a:cubicBezTo>
                  <a:cubicBezTo>
                    <a:pt x="1246676" y="86940"/>
                    <a:pt x="1259576" y="124091"/>
                    <a:pt x="1269895" y="162273"/>
                  </a:cubicBezTo>
                  <a:cubicBezTo>
                    <a:pt x="1275055" y="180332"/>
                    <a:pt x="1285890" y="190136"/>
                    <a:pt x="1303434" y="192716"/>
                  </a:cubicBezTo>
                  <a:cubicBezTo>
                    <a:pt x="1327685" y="195812"/>
                    <a:pt x="1352452" y="195812"/>
                    <a:pt x="1376702" y="192716"/>
                  </a:cubicBezTo>
                  <a:cubicBezTo>
                    <a:pt x="1393730" y="190652"/>
                    <a:pt x="1404049" y="180332"/>
                    <a:pt x="1409209" y="163305"/>
                  </a:cubicBezTo>
                  <a:cubicBezTo>
                    <a:pt x="1421593" y="121511"/>
                    <a:pt x="1434492" y="79717"/>
                    <a:pt x="1447392" y="37922"/>
                  </a:cubicBezTo>
                  <a:cubicBezTo>
                    <a:pt x="1457195" y="6964"/>
                    <a:pt x="1466998" y="-260"/>
                    <a:pt x="1499505" y="256"/>
                  </a:cubicBezTo>
                  <a:cubicBezTo>
                    <a:pt x="1504149" y="256"/>
                    <a:pt x="1508793" y="256"/>
                    <a:pt x="1513436" y="772"/>
                  </a:cubicBezTo>
                  <a:cubicBezTo>
                    <a:pt x="1559358" y="5416"/>
                    <a:pt x="1572258" y="19347"/>
                    <a:pt x="1573290" y="65269"/>
                  </a:cubicBezTo>
                  <a:cubicBezTo>
                    <a:pt x="1574322" y="105515"/>
                    <a:pt x="1575870" y="145246"/>
                    <a:pt x="1576902" y="185492"/>
                  </a:cubicBezTo>
                  <a:cubicBezTo>
                    <a:pt x="1577418" y="201487"/>
                    <a:pt x="1583093" y="213871"/>
                    <a:pt x="1598057" y="220578"/>
                  </a:cubicBezTo>
                  <a:cubicBezTo>
                    <a:pt x="1622308" y="231414"/>
                    <a:pt x="1647590" y="238638"/>
                    <a:pt x="1674422" y="240702"/>
                  </a:cubicBezTo>
                  <a:cubicBezTo>
                    <a:pt x="1690933" y="241733"/>
                    <a:pt x="1702285" y="235026"/>
                    <a:pt x="1710540" y="221610"/>
                  </a:cubicBezTo>
                  <a:cubicBezTo>
                    <a:pt x="1733243" y="184976"/>
                    <a:pt x="1756462" y="148342"/>
                    <a:pt x="1779165" y="111707"/>
                  </a:cubicBezTo>
                  <a:cubicBezTo>
                    <a:pt x="1798772" y="80749"/>
                    <a:pt x="1810640" y="76621"/>
                    <a:pt x="1845726" y="88488"/>
                  </a:cubicBezTo>
                  <a:cubicBezTo>
                    <a:pt x="1849854" y="90036"/>
                    <a:pt x="1853466" y="91068"/>
                    <a:pt x="1857594" y="92616"/>
                  </a:cubicBezTo>
                  <a:cubicBezTo>
                    <a:pt x="1898356" y="110159"/>
                    <a:pt x="1905063" y="123059"/>
                    <a:pt x="1895260" y="166401"/>
                  </a:cubicBezTo>
                  <a:cubicBezTo>
                    <a:pt x="1886488" y="205099"/>
                    <a:pt x="1877717" y="243281"/>
                    <a:pt x="1868429" y="281980"/>
                  </a:cubicBezTo>
                  <a:cubicBezTo>
                    <a:pt x="1863269" y="303135"/>
                    <a:pt x="1868429" y="319646"/>
                    <a:pt x="1887004" y="332030"/>
                  </a:cubicBezTo>
                  <a:cubicBezTo>
                    <a:pt x="1906096" y="344929"/>
                    <a:pt x="1925187" y="356796"/>
                    <a:pt x="1946857" y="365052"/>
                  </a:cubicBezTo>
                  <a:cubicBezTo>
                    <a:pt x="1962337" y="370728"/>
                    <a:pt x="1974720" y="367116"/>
                    <a:pt x="1986588" y="355765"/>
                  </a:cubicBezTo>
                  <a:cubicBezTo>
                    <a:pt x="2018062" y="325838"/>
                    <a:pt x="2049537" y="296943"/>
                    <a:pt x="2081528" y="267532"/>
                  </a:cubicBezTo>
                  <a:cubicBezTo>
                    <a:pt x="2107843" y="242765"/>
                    <a:pt x="2122290" y="241733"/>
                    <a:pt x="2151701" y="261857"/>
                  </a:cubicBezTo>
                  <a:cubicBezTo>
                    <a:pt x="2153248" y="262889"/>
                    <a:pt x="2154281" y="263405"/>
                    <a:pt x="2155312" y="264437"/>
                  </a:cubicBezTo>
                  <a:cubicBezTo>
                    <a:pt x="2205363" y="300555"/>
                    <a:pt x="2198139" y="316034"/>
                    <a:pt x="2177500" y="353701"/>
                  </a:cubicBezTo>
                  <a:cubicBezTo>
                    <a:pt x="2158925" y="387755"/>
                    <a:pt x="2141381" y="422842"/>
                    <a:pt x="2122290" y="456896"/>
                  </a:cubicBezTo>
                  <a:cubicBezTo>
                    <a:pt x="2112487" y="474955"/>
                    <a:pt x="2114550" y="490435"/>
                    <a:pt x="2126934" y="505914"/>
                  </a:cubicBezTo>
                  <a:cubicBezTo>
                    <a:pt x="2140865" y="522941"/>
                    <a:pt x="2156345" y="538421"/>
                    <a:pt x="2173372" y="551836"/>
                  </a:cubicBezTo>
                  <a:cubicBezTo>
                    <a:pt x="2187819" y="563187"/>
                    <a:pt x="2202783" y="564735"/>
                    <a:pt x="2219810" y="555964"/>
                  </a:cubicBezTo>
                  <a:cubicBezTo>
                    <a:pt x="2258508" y="534809"/>
                    <a:pt x="2297722" y="514170"/>
                    <a:pt x="2336937" y="494046"/>
                  </a:cubicBezTo>
                  <a:cubicBezTo>
                    <a:pt x="2364799" y="479599"/>
                    <a:pt x="2380795" y="482695"/>
                    <a:pt x="2400917" y="507462"/>
                  </a:cubicBezTo>
                  <a:cubicBezTo>
                    <a:pt x="2408141" y="515717"/>
                    <a:pt x="2414849" y="524489"/>
                    <a:pt x="2420525" y="533777"/>
                  </a:cubicBezTo>
                  <a:cubicBezTo>
                    <a:pt x="2434972" y="556480"/>
                    <a:pt x="2433424" y="571443"/>
                    <a:pt x="2415365" y="591566"/>
                  </a:cubicBezTo>
                  <a:cubicBezTo>
                    <a:pt x="2384406" y="625105"/>
                    <a:pt x="2353448" y="659159"/>
                    <a:pt x="2321973" y="692182"/>
                  </a:cubicBezTo>
                  <a:cubicBezTo>
                    <a:pt x="2310106" y="704565"/>
                    <a:pt x="2307526" y="717981"/>
                    <a:pt x="2313718" y="733460"/>
                  </a:cubicBezTo>
                  <a:cubicBezTo>
                    <a:pt x="2323005" y="755647"/>
                    <a:pt x="2334357" y="776286"/>
                    <a:pt x="2349320" y="795377"/>
                  </a:cubicBezTo>
                  <a:cubicBezTo>
                    <a:pt x="2361187" y="810857"/>
                    <a:pt x="2375635" y="814984"/>
                    <a:pt x="2394726" y="810341"/>
                  </a:cubicBezTo>
                  <a:cubicBezTo>
                    <a:pt x="2438584" y="799505"/>
                    <a:pt x="2482958" y="789701"/>
                    <a:pt x="2526816" y="780414"/>
                  </a:cubicBezTo>
                  <a:cubicBezTo>
                    <a:pt x="2550035" y="775254"/>
                    <a:pt x="2563967" y="781962"/>
                    <a:pt x="2575834" y="803117"/>
                  </a:cubicBezTo>
                  <a:cubicBezTo>
                    <a:pt x="2582026" y="814468"/>
                    <a:pt x="2587186" y="826336"/>
                    <a:pt x="2591313" y="838719"/>
                  </a:cubicBezTo>
                  <a:cubicBezTo>
                    <a:pt x="2600085" y="867098"/>
                    <a:pt x="2595441" y="880514"/>
                    <a:pt x="2570158" y="896509"/>
                  </a:cubicBezTo>
                  <a:cubicBezTo>
                    <a:pt x="2534040" y="919212"/>
                    <a:pt x="2498437" y="942947"/>
                    <a:pt x="2461287" y="964102"/>
                  </a:cubicBezTo>
                  <a:cubicBezTo>
                    <a:pt x="2440132" y="976485"/>
                    <a:pt x="2434456" y="992997"/>
                    <a:pt x="2438068" y="1014668"/>
                  </a:cubicBezTo>
                  <a:cubicBezTo>
                    <a:pt x="2441164" y="1034791"/>
                    <a:pt x="2446840" y="1054398"/>
                    <a:pt x="2454063" y="1073489"/>
                  </a:cubicBezTo>
                  <a:cubicBezTo>
                    <a:pt x="2460771" y="1091032"/>
                    <a:pt x="2472638" y="1100320"/>
                    <a:pt x="2492762" y="1100836"/>
                  </a:cubicBezTo>
                  <a:cubicBezTo>
                    <a:pt x="2538168" y="1101352"/>
                    <a:pt x="2583058" y="1104448"/>
                    <a:pt x="2628464" y="1105996"/>
                  </a:cubicBezTo>
                  <a:cubicBezTo>
                    <a:pt x="2653230" y="1107028"/>
                    <a:pt x="2665614" y="1116831"/>
                    <a:pt x="2672322" y="1140566"/>
                  </a:cubicBezTo>
                  <a:cubicBezTo>
                    <a:pt x="2676449" y="1153982"/>
                    <a:pt x="2677998" y="1167913"/>
                    <a:pt x="2677998" y="1182360"/>
                  </a:cubicBezTo>
                  <a:cubicBezTo>
                    <a:pt x="2677998" y="1210223"/>
                    <a:pt x="2670258" y="1221575"/>
                    <a:pt x="2644459" y="1229830"/>
                  </a:cubicBezTo>
                  <a:cubicBezTo>
                    <a:pt x="2603697" y="1242730"/>
                    <a:pt x="2562934" y="1255113"/>
                    <a:pt x="2522172" y="1267497"/>
                  </a:cubicBezTo>
                  <a:cubicBezTo>
                    <a:pt x="2492762" y="1276268"/>
                    <a:pt x="2485022" y="1285556"/>
                    <a:pt x="2483990" y="1315998"/>
                  </a:cubicBezTo>
                  <a:cubicBezTo>
                    <a:pt x="2483474" y="1337153"/>
                    <a:pt x="2481926" y="1358824"/>
                    <a:pt x="2486570" y="1379980"/>
                  </a:cubicBezTo>
                  <a:cubicBezTo>
                    <a:pt x="2489666" y="1394427"/>
                    <a:pt x="2498437" y="1403199"/>
                    <a:pt x="2512885" y="1407842"/>
                  </a:cubicBezTo>
                  <a:cubicBezTo>
                    <a:pt x="2555711" y="1420742"/>
                    <a:pt x="2598537" y="1433641"/>
                    <a:pt x="2641363" y="1447057"/>
                  </a:cubicBezTo>
                  <a:cubicBezTo>
                    <a:pt x="2671290" y="1456344"/>
                    <a:pt x="2678514" y="1466664"/>
                    <a:pt x="2677998" y="1498138"/>
                  </a:cubicBezTo>
                  <a:cubicBezTo>
                    <a:pt x="2677998" y="1501234"/>
                    <a:pt x="2677998" y="1504330"/>
                    <a:pt x="2677998" y="1507426"/>
                  </a:cubicBezTo>
                  <a:cubicBezTo>
                    <a:pt x="2675934" y="1555928"/>
                    <a:pt x="2660454" y="1571407"/>
                    <a:pt x="2611952" y="1572955"/>
                  </a:cubicBezTo>
                  <a:cubicBezTo>
                    <a:pt x="2571190" y="1573987"/>
                    <a:pt x="2530944" y="1576051"/>
                    <a:pt x="2490182" y="1576567"/>
                  </a:cubicBezTo>
                  <a:cubicBezTo>
                    <a:pt x="2474702" y="1577083"/>
                    <a:pt x="2463867" y="1583791"/>
                    <a:pt x="2457675" y="1596690"/>
                  </a:cubicBezTo>
                  <a:cubicBezTo>
                    <a:pt x="2446324" y="1620941"/>
                    <a:pt x="2439100" y="1646224"/>
                    <a:pt x="2437036" y="1673055"/>
                  </a:cubicBezTo>
                  <a:cubicBezTo>
                    <a:pt x="2435488" y="1690082"/>
                    <a:pt x="2442712" y="1701434"/>
                    <a:pt x="2457159" y="1710205"/>
                  </a:cubicBezTo>
                  <a:cubicBezTo>
                    <a:pt x="2493278" y="1732392"/>
                    <a:pt x="2528880" y="1754579"/>
                    <a:pt x="2564483" y="1777282"/>
                  </a:cubicBezTo>
                  <a:cubicBezTo>
                    <a:pt x="2596989" y="1797405"/>
                    <a:pt x="2601117" y="1809789"/>
                    <a:pt x="2588733" y="1845907"/>
                  </a:cubicBezTo>
                  <a:cubicBezTo>
                    <a:pt x="2584606" y="1858291"/>
                    <a:pt x="2578930" y="1870158"/>
                    <a:pt x="2571706" y="1880994"/>
                  </a:cubicBezTo>
                  <a:cubicBezTo>
                    <a:pt x="2564998" y="1890797"/>
                    <a:pt x="2554163" y="1897505"/>
                    <a:pt x="2538684" y="1897505"/>
                  </a:cubicBezTo>
                  <a:close/>
                  <a:moveTo>
                    <a:pt x="1338521" y="2312867"/>
                  </a:moveTo>
                  <a:cubicBezTo>
                    <a:pt x="1869461" y="2314931"/>
                    <a:pt x="2317329" y="1887701"/>
                    <a:pt x="2316814" y="1335605"/>
                  </a:cubicBezTo>
                  <a:cubicBezTo>
                    <a:pt x="2316298" y="792797"/>
                    <a:pt x="1880813" y="359892"/>
                    <a:pt x="1340068" y="359376"/>
                  </a:cubicBezTo>
                  <a:cubicBezTo>
                    <a:pt x="796228" y="358860"/>
                    <a:pt x="363839" y="794861"/>
                    <a:pt x="361775" y="1331994"/>
                  </a:cubicBezTo>
                  <a:cubicBezTo>
                    <a:pt x="359711" y="1882026"/>
                    <a:pt x="806032" y="2314415"/>
                    <a:pt x="1338521" y="2312867"/>
                  </a:cubicBezTo>
                  <a:close/>
                </a:path>
              </a:pathLst>
            </a:custGeom>
            <a:solidFill>
              <a:schemeClr val="accent2"/>
            </a:solidFill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ED691A4F-936A-C95D-C7BF-83B112244D4E}"/>
              </a:ext>
            </a:extLst>
          </p:cNvPr>
          <p:cNvSpPr/>
          <p:nvPr/>
        </p:nvSpPr>
        <p:spPr>
          <a:xfrm rot="17351654">
            <a:off x="2367560" y="4708016"/>
            <a:ext cx="428234" cy="1045153"/>
          </a:xfrm>
          <a:custGeom>
            <a:avLst/>
            <a:gdLst>
              <a:gd name="connsiteX0" fmla="*/ 0 w 428234"/>
              <a:gd name="connsiteY0" fmla="*/ 181070 h 1045153"/>
              <a:gd name="connsiteX1" fmla="*/ 105021 w 428234"/>
              <a:gd name="connsiteY1" fmla="*/ 0 h 1045153"/>
              <a:gd name="connsiteX2" fmla="*/ 210041 w 428234"/>
              <a:gd name="connsiteY2" fmla="*/ 181070 h 1045153"/>
              <a:gd name="connsiteX3" fmla="*/ 126242 w 428234"/>
              <a:gd name="connsiteY3" fmla="*/ 181070 h 1045153"/>
              <a:gd name="connsiteX4" fmla="*/ 132696 w 428234"/>
              <a:gd name="connsiteY4" fmla="*/ 243601 h 1045153"/>
              <a:gd name="connsiteX5" fmla="*/ 428234 w 428234"/>
              <a:gd name="connsiteY5" fmla="*/ 1011958 h 1045153"/>
              <a:gd name="connsiteX6" fmla="*/ 379544 w 428234"/>
              <a:gd name="connsiteY6" fmla="*/ 1045153 h 1045153"/>
              <a:gd name="connsiteX7" fmla="*/ 74311 w 428234"/>
              <a:gd name="connsiteY7" fmla="*/ 251592 h 1045153"/>
              <a:gd name="connsiteX8" fmla="*/ 67033 w 428234"/>
              <a:gd name="connsiteY8" fmla="*/ 181070 h 1045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28234" h="1045153">
                <a:moveTo>
                  <a:pt x="0" y="181070"/>
                </a:moveTo>
                <a:lnTo>
                  <a:pt x="105021" y="0"/>
                </a:lnTo>
                <a:lnTo>
                  <a:pt x="210041" y="181070"/>
                </a:lnTo>
                <a:lnTo>
                  <a:pt x="126242" y="181070"/>
                </a:lnTo>
                <a:lnTo>
                  <a:pt x="132696" y="243601"/>
                </a:lnTo>
                <a:cubicBezTo>
                  <a:pt x="170332" y="518604"/>
                  <a:pt x="271275" y="781724"/>
                  <a:pt x="428234" y="1011958"/>
                </a:cubicBezTo>
                <a:lnTo>
                  <a:pt x="379544" y="1045153"/>
                </a:lnTo>
                <a:cubicBezTo>
                  <a:pt x="217436" y="807367"/>
                  <a:pt x="113182" y="535616"/>
                  <a:pt x="74311" y="251592"/>
                </a:cubicBezTo>
                <a:lnTo>
                  <a:pt x="67033" y="18107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FA15520A-E2A7-FC37-374E-C8043D606219}"/>
              </a:ext>
            </a:extLst>
          </p:cNvPr>
          <p:cNvGrpSpPr/>
          <p:nvPr/>
        </p:nvGrpSpPr>
        <p:grpSpPr>
          <a:xfrm>
            <a:off x="661849" y="1516133"/>
            <a:ext cx="3924909" cy="3743617"/>
            <a:chOff x="661849" y="2036077"/>
            <a:chExt cx="3924909" cy="3743617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9D1D595B-ABBB-ABCB-7853-8A84EBA3135A}"/>
                </a:ext>
              </a:extLst>
            </p:cNvPr>
            <p:cNvSpPr/>
            <p:nvPr/>
          </p:nvSpPr>
          <p:spPr>
            <a:xfrm rot="5400000">
              <a:off x="1916500" y="1727617"/>
              <a:ext cx="428234" cy="1045153"/>
            </a:xfrm>
            <a:custGeom>
              <a:avLst/>
              <a:gdLst>
                <a:gd name="connsiteX0" fmla="*/ 0 w 428234"/>
                <a:gd name="connsiteY0" fmla="*/ 181070 h 1045153"/>
                <a:gd name="connsiteX1" fmla="*/ 105021 w 428234"/>
                <a:gd name="connsiteY1" fmla="*/ 0 h 1045153"/>
                <a:gd name="connsiteX2" fmla="*/ 210041 w 428234"/>
                <a:gd name="connsiteY2" fmla="*/ 181070 h 1045153"/>
                <a:gd name="connsiteX3" fmla="*/ 126242 w 428234"/>
                <a:gd name="connsiteY3" fmla="*/ 181070 h 1045153"/>
                <a:gd name="connsiteX4" fmla="*/ 132696 w 428234"/>
                <a:gd name="connsiteY4" fmla="*/ 243601 h 1045153"/>
                <a:gd name="connsiteX5" fmla="*/ 428234 w 428234"/>
                <a:gd name="connsiteY5" fmla="*/ 1011958 h 1045153"/>
                <a:gd name="connsiteX6" fmla="*/ 379544 w 428234"/>
                <a:gd name="connsiteY6" fmla="*/ 1045153 h 1045153"/>
                <a:gd name="connsiteX7" fmla="*/ 74311 w 428234"/>
                <a:gd name="connsiteY7" fmla="*/ 251592 h 1045153"/>
                <a:gd name="connsiteX8" fmla="*/ 67033 w 428234"/>
                <a:gd name="connsiteY8" fmla="*/ 181070 h 1045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8234" h="1045153">
                  <a:moveTo>
                    <a:pt x="0" y="181070"/>
                  </a:moveTo>
                  <a:lnTo>
                    <a:pt x="105021" y="0"/>
                  </a:lnTo>
                  <a:lnTo>
                    <a:pt x="210041" y="181070"/>
                  </a:lnTo>
                  <a:lnTo>
                    <a:pt x="126242" y="181070"/>
                  </a:lnTo>
                  <a:lnTo>
                    <a:pt x="132696" y="243601"/>
                  </a:lnTo>
                  <a:cubicBezTo>
                    <a:pt x="170332" y="518604"/>
                    <a:pt x="271275" y="781724"/>
                    <a:pt x="428234" y="1011958"/>
                  </a:cubicBezTo>
                  <a:lnTo>
                    <a:pt x="379544" y="1045153"/>
                  </a:lnTo>
                  <a:cubicBezTo>
                    <a:pt x="217436" y="807367"/>
                    <a:pt x="113182" y="535616"/>
                    <a:pt x="74311" y="251592"/>
                  </a:cubicBezTo>
                  <a:lnTo>
                    <a:pt x="67033" y="18107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24F637E7-9EA5-7ABA-4406-A961666ACC82}"/>
                </a:ext>
              </a:extLst>
            </p:cNvPr>
            <p:cNvSpPr/>
            <p:nvPr/>
          </p:nvSpPr>
          <p:spPr>
            <a:xfrm rot="7956445">
              <a:off x="3190336" y="1806627"/>
              <a:ext cx="428234" cy="1045153"/>
            </a:xfrm>
            <a:custGeom>
              <a:avLst/>
              <a:gdLst>
                <a:gd name="connsiteX0" fmla="*/ 0 w 428234"/>
                <a:gd name="connsiteY0" fmla="*/ 181070 h 1045153"/>
                <a:gd name="connsiteX1" fmla="*/ 105021 w 428234"/>
                <a:gd name="connsiteY1" fmla="*/ 0 h 1045153"/>
                <a:gd name="connsiteX2" fmla="*/ 210041 w 428234"/>
                <a:gd name="connsiteY2" fmla="*/ 181070 h 1045153"/>
                <a:gd name="connsiteX3" fmla="*/ 126242 w 428234"/>
                <a:gd name="connsiteY3" fmla="*/ 181070 h 1045153"/>
                <a:gd name="connsiteX4" fmla="*/ 132696 w 428234"/>
                <a:gd name="connsiteY4" fmla="*/ 243601 h 1045153"/>
                <a:gd name="connsiteX5" fmla="*/ 428234 w 428234"/>
                <a:gd name="connsiteY5" fmla="*/ 1011958 h 1045153"/>
                <a:gd name="connsiteX6" fmla="*/ 379544 w 428234"/>
                <a:gd name="connsiteY6" fmla="*/ 1045153 h 1045153"/>
                <a:gd name="connsiteX7" fmla="*/ 74311 w 428234"/>
                <a:gd name="connsiteY7" fmla="*/ 251592 h 1045153"/>
                <a:gd name="connsiteX8" fmla="*/ 67033 w 428234"/>
                <a:gd name="connsiteY8" fmla="*/ 181070 h 1045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8234" h="1045153">
                  <a:moveTo>
                    <a:pt x="0" y="181070"/>
                  </a:moveTo>
                  <a:lnTo>
                    <a:pt x="105021" y="0"/>
                  </a:lnTo>
                  <a:lnTo>
                    <a:pt x="210041" y="181070"/>
                  </a:lnTo>
                  <a:lnTo>
                    <a:pt x="126242" y="181070"/>
                  </a:lnTo>
                  <a:lnTo>
                    <a:pt x="132696" y="243601"/>
                  </a:lnTo>
                  <a:cubicBezTo>
                    <a:pt x="170332" y="518604"/>
                    <a:pt x="271275" y="781724"/>
                    <a:pt x="428234" y="1011958"/>
                  </a:cubicBezTo>
                  <a:lnTo>
                    <a:pt x="379544" y="1045153"/>
                  </a:lnTo>
                  <a:cubicBezTo>
                    <a:pt x="217436" y="807367"/>
                    <a:pt x="113182" y="535616"/>
                    <a:pt x="74311" y="251592"/>
                  </a:cubicBezTo>
                  <a:lnTo>
                    <a:pt x="67033" y="18107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2BDAB28E-7DA6-358D-7B4E-B2C8D0E7CEFA}"/>
                </a:ext>
              </a:extLst>
            </p:cNvPr>
            <p:cNvSpPr/>
            <p:nvPr/>
          </p:nvSpPr>
          <p:spPr>
            <a:xfrm rot="10333252">
              <a:off x="4052300" y="2679658"/>
              <a:ext cx="428234" cy="1045153"/>
            </a:xfrm>
            <a:custGeom>
              <a:avLst/>
              <a:gdLst>
                <a:gd name="connsiteX0" fmla="*/ 0 w 428234"/>
                <a:gd name="connsiteY0" fmla="*/ 181070 h 1045153"/>
                <a:gd name="connsiteX1" fmla="*/ 105021 w 428234"/>
                <a:gd name="connsiteY1" fmla="*/ 0 h 1045153"/>
                <a:gd name="connsiteX2" fmla="*/ 210041 w 428234"/>
                <a:gd name="connsiteY2" fmla="*/ 181070 h 1045153"/>
                <a:gd name="connsiteX3" fmla="*/ 126242 w 428234"/>
                <a:gd name="connsiteY3" fmla="*/ 181070 h 1045153"/>
                <a:gd name="connsiteX4" fmla="*/ 132696 w 428234"/>
                <a:gd name="connsiteY4" fmla="*/ 243601 h 1045153"/>
                <a:gd name="connsiteX5" fmla="*/ 428234 w 428234"/>
                <a:gd name="connsiteY5" fmla="*/ 1011958 h 1045153"/>
                <a:gd name="connsiteX6" fmla="*/ 379544 w 428234"/>
                <a:gd name="connsiteY6" fmla="*/ 1045153 h 1045153"/>
                <a:gd name="connsiteX7" fmla="*/ 74311 w 428234"/>
                <a:gd name="connsiteY7" fmla="*/ 251592 h 1045153"/>
                <a:gd name="connsiteX8" fmla="*/ 67033 w 428234"/>
                <a:gd name="connsiteY8" fmla="*/ 181070 h 1045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8234" h="1045153">
                  <a:moveTo>
                    <a:pt x="0" y="181070"/>
                  </a:moveTo>
                  <a:lnTo>
                    <a:pt x="105021" y="0"/>
                  </a:lnTo>
                  <a:lnTo>
                    <a:pt x="210041" y="181070"/>
                  </a:lnTo>
                  <a:lnTo>
                    <a:pt x="126242" y="181070"/>
                  </a:lnTo>
                  <a:lnTo>
                    <a:pt x="132696" y="243601"/>
                  </a:lnTo>
                  <a:cubicBezTo>
                    <a:pt x="170332" y="518604"/>
                    <a:pt x="271275" y="781724"/>
                    <a:pt x="428234" y="1011958"/>
                  </a:cubicBezTo>
                  <a:lnTo>
                    <a:pt x="379544" y="1045153"/>
                  </a:lnTo>
                  <a:cubicBezTo>
                    <a:pt x="217436" y="807367"/>
                    <a:pt x="113182" y="535616"/>
                    <a:pt x="74311" y="251592"/>
                  </a:cubicBezTo>
                  <a:lnTo>
                    <a:pt x="67033" y="18107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E748F4F3-15F2-5E0D-547E-258C5B3139F3}"/>
                </a:ext>
              </a:extLst>
            </p:cNvPr>
            <p:cNvSpPr/>
            <p:nvPr/>
          </p:nvSpPr>
          <p:spPr>
            <a:xfrm rot="12756745">
              <a:off x="4158524" y="3918007"/>
              <a:ext cx="428234" cy="1045153"/>
            </a:xfrm>
            <a:custGeom>
              <a:avLst/>
              <a:gdLst>
                <a:gd name="connsiteX0" fmla="*/ 0 w 428234"/>
                <a:gd name="connsiteY0" fmla="*/ 181070 h 1045153"/>
                <a:gd name="connsiteX1" fmla="*/ 105021 w 428234"/>
                <a:gd name="connsiteY1" fmla="*/ 0 h 1045153"/>
                <a:gd name="connsiteX2" fmla="*/ 210041 w 428234"/>
                <a:gd name="connsiteY2" fmla="*/ 181070 h 1045153"/>
                <a:gd name="connsiteX3" fmla="*/ 126242 w 428234"/>
                <a:gd name="connsiteY3" fmla="*/ 181070 h 1045153"/>
                <a:gd name="connsiteX4" fmla="*/ 132696 w 428234"/>
                <a:gd name="connsiteY4" fmla="*/ 243601 h 1045153"/>
                <a:gd name="connsiteX5" fmla="*/ 428234 w 428234"/>
                <a:gd name="connsiteY5" fmla="*/ 1011958 h 1045153"/>
                <a:gd name="connsiteX6" fmla="*/ 379544 w 428234"/>
                <a:gd name="connsiteY6" fmla="*/ 1045153 h 1045153"/>
                <a:gd name="connsiteX7" fmla="*/ 74311 w 428234"/>
                <a:gd name="connsiteY7" fmla="*/ 251592 h 1045153"/>
                <a:gd name="connsiteX8" fmla="*/ 67033 w 428234"/>
                <a:gd name="connsiteY8" fmla="*/ 181070 h 1045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8234" h="1045153">
                  <a:moveTo>
                    <a:pt x="0" y="181070"/>
                  </a:moveTo>
                  <a:lnTo>
                    <a:pt x="105021" y="0"/>
                  </a:lnTo>
                  <a:lnTo>
                    <a:pt x="210041" y="181070"/>
                  </a:lnTo>
                  <a:lnTo>
                    <a:pt x="126242" y="181070"/>
                  </a:lnTo>
                  <a:lnTo>
                    <a:pt x="132696" y="243601"/>
                  </a:lnTo>
                  <a:cubicBezTo>
                    <a:pt x="170332" y="518604"/>
                    <a:pt x="271275" y="781724"/>
                    <a:pt x="428234" y="1011958"/>
                  </a:cubicBezTo>
                  <a:lnTo>
                    <a:pt x="379544" y="1045153"/>
                  </a:lnTo>
                  <a:cubicBezTo>
                    <a:pt x="217436" y="807367"/>
                    <a:pt x="113182" y="535616"/>
                    <a:pt x="74311" y="251592"/>
                  </a:cubicBezTo>
                  <a:lnTo>
                    <a:pt x="67033" y="18107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5D4C1A7-862B-E5D5-F551-865B1AD849F1}"/>
                </a:ext>
              </a:extLst>
            </p:cNvPr>
            <p:cNvSpPr/>
            <p:nvPr/>
          </p:nvSpPr>
          <p:spPr>
            <a:xfrm rot="19908099">
              <a:off x="1190513" y="4734541"/>
              <a:ext cx="428234" cy="1045153"/>
            </a:xfrm>
            <a:custGeom>
              <a:avLst/>
              <a:gdLst>
                <a:gd name="connsiteX0" fmla="*/ 0 w 428234"/>
                <a:gd name="connsiteY0" fmla="*/ 181070 h 1045153"/>
                <a:gd name="connsiteX1" fmla="*/ 105021 w 428234"/>
                <a:gd name="connsiteY1" fmla="*/ 0 h 1045153"/>
                <a:gd name="connsiteX2" fmla="*/ 210041 w 428234"/>
                <a:gd name="connsiteY2" fmla="*/ 181070 h 1045153"/>
                <a:gd name="connsiteX3" fmla="*/ 126242 w 428234"/>
                <a:gd name="connsiteY3" fmla="*/ 181070 h 1045153"/>
                <a:gd name="connsiteX4" fmla="*/ 132696 w 428234"/>
                <a:gd name="connsiteY4" fmla="*/ 243601 h 1045153"/>
                <a:gd name="connsiteX5" fmla="*/ 428234 w 428234"/>
                <a:gd name="connsiteY5" fmla="*/ 1011958 h 1045153"/>
                <a:gd name="connsiteX6" fmla="*/ 379544 w 428234"/>
                <a:gd name="connsiteY6" fmla="*/ 1045153 h 1045153"/>
                <a:gd name="connsiteX7" fmla="*/ 74311 w 428234"/>
                <a:gd name="connsiteY7" fmla="*/ 251592 h 1045153"/>
                <a:gd name="connsiteX8" fmla="*/ 67033 w 428234"/>
                <a:gd name="connsiteY8" fmla="*/ 181070 h 1045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8234" h="1045153">
                  <a:moveTo>
                    <a:pt x="0" y="181070"/>
                  </a:moveTo>
                  <a:lnTo>
                    <a:pt x="105021" y="0"/>
                  </a:lnTo>
                  <a:lnTo>
                    <a:pt x="210041" y="181070"/>
                  </a:lnTo>
                  <a:lnTo>
                    <a:pt x="126242" y="181070"/>
                  </a:lnTo>
                  <a:lnTo>
                    <a:pt x="132696" y="243601"/>
                  </a:lnTo>
                  <a:cubicBezTo>
                    <a:pt x="170332" y="518604"/>
                    <a:pt x="271275" y="781724"/>
                    <a:pt x="428234" y="1011958"/>
                  </a:cubicBezTo>
                  <a:lnTo>
                    <a:pt x="379544" y="1045153"/>
                  </a:lnTo>
                  <a:cubicBezTo>
                    <a:pt x="217436" y="807367"/>
                    <a:pt x="113182" y="535616"/>
                    <a:pt x="74311" y="251592"/>
                  </a:cubicBezTo>
                  <a:lnTo>
                    <a:pt x="67033" y="18107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286B5359-09A0-D727-BFE3-071CCCFED5A2}"/>
                </a:ext>
              </a:extLst>
            </p:cNvPr>
            <p:cNvSpPr/>
            <p:nvPr/>
          </p:nvSpPr>
          <p:spPr>
            <a:xfrm rot="684906">
              <a:off x="663494" y="3626653"/>
              <a:ext cx="428234" cy="1045153"/>
            </a:xfrm>
            <a:custGeom>
              <a:avLst/>
              <a:gdLst>
                <a:gd name="connsiteX0" fmla="*/ 0 w 428234"/>
                <a:gd name="connsiteY0" fmla="*/ 181070 h 1045153"/>
                <a:gd name="connsiteX1" fmla="*/ 105021 w 428234"/>
                <a:gd name="connsiteY1" fmla="*/ 0 h 1045153"/>
                <a:gd name="connsiteX2" fmla="*/ 210041 w 428234"/>
                <a:gd name="connsiteY2" fmla="*/ 181070 h 1045153"/>
                <a:gd name="connsiteX3" fmla="*/ 126242 w 428234"/>
                <a:gd name="connsiteY3" fmla="*/ 181070 h 1045153"/>
                <a:gd name="connsiteX4" fmla="*/ 132696 w 428234"/>
                <a:gd name="connsiteY4" fmla="*/ 243601 h 1045153"/>
                <a:gd name="connsiteX5" fmla="*/ 428234 w 428234"/>
                <a:gd name="connsiteY5" fmla="*/ 1011958 h 1045153"/>
                <a:gd name="connsiteX6" fmla="*/ 379544 w 428234"/>
                <a:gd name="connsiteY6" fmla="*/ 1045153 h 1045153"/>
                <a:gd name="connsiteX7" fmla="*/ 74311 w 428234"/>
                <a:gd name="connsiteY7" fmla="*/ 251592 h 1045153"/>
                <a:gd name="connsiteX8" fmla="*/ 67033 w 428234"/>
                <a:gd name="connsiteY8" fmla="*/ 181070 h 1045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8234" h="1045153">
                  <a:moveTo>
                    <a:pt x="0" y="181070"/>
                  </a:moveTo>
                  <a:lnTo>
                    <a:pt x="105021" y="0"/>
                  </a:lnTo>
                  <a:lnTo>
                    <a:pt x="210041" y="181070"/>
                  </a:lnTo>
                  <a:lnTo>
                    <a:pt x="126242" y="181070"/>
                  </a:lnTo>
                  <a:lnTo>
                    <a:pt x="132696" y="243601"/>
                  </a:lnTo>
                  <a:cubicBezTo>
                    <a:pt x="170332" y="518604"/>
                    <a:pt x="271275" y="781724"/>
                    <a:pt x="428234" y="1011958"/>
                  </a:cubicBezTo>
                  <a:lnTo>
                    <a:pt x="379544" y="1045153"/>
                  </a:lnTo>
                  <a:cubicBezTo>
                    <a:pt x="217436" y="807367"/>
                    <a:pt x="113182" y="535616"/>
                    <a:pt x="74311" y="251592"/>
                  </a:cubicBezTo>
                  <a:lnTo>
                    <a:pt x="67033" y="18107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82A11110-7240-CFB3-032C-8C67913448AA}"/>
                </a:ext>
              </a:extLst>
            </p:cNvPr>
            <p:cNvSpPr/>
            <p:nvPr/>
          </p:nvSpPr>
          <p:spPr>
            <a:xfrm rot="3108399">
              <a:off x="970309" y="2422221"/>
              <a:ext cx="428234" cy="1045153"/>
            </a:xfrm>
            <a:custGeom>
              <a:avLst/>
              <a:gdLst>
                <a:gd name="connsiteX0" fmla="*/ 0 w 428234"/>
                <a:gd name="connsiteY0" fmla="*/ 181070 h 1045153"/>
                <a:gd name="connsiteX1" fmla="*/ 105021 w 428234"/>
                <a:gd name="connsiteY1" fmla="*/ 0 h 1045153"/>
                <a:gd name="connsiteX2" fmla="*/ 210041 w 428234"/>
                <a:gd name="connsiteY2" fmla="*/ 181070 h 1045153"/>
                <a:gd name="connsiteX3" fmla="*/ 126242 w 428234"/>
                <a:gd name="connsiteY3" fmla="*/ 181070 h 1045153"/>
                <a:gd name="connsiteX4" fmla="*/ 132696 w 428234"/>
                <a:gd name="connsiteY4" fmla="*/ 243601 h 1045153"/>
                <a:gd name="connsiteX5" fmla="*/ 428234 w 428234"/>
                <a:gd name="connsiteY5" fmla="*/ 1011958 h 1045153"/>
                <a:gd name="connsiteX6" fmla="*/ 379544 w 428234"/>
                <a:gd name="connsiteY6" fmla="*/ 1045153 h 1045153"/>
                <a:gd name="connsiteX7" fmla="*/ 74311 w 428234"/>
                <a:gd name="connsiteY7" fmla="*/ 251592 h 1045153"/>
                <a:gd name="connsiteX8" fmla="*/ 67033 w 428234"/>
                <a:gd name="connsiteY8" fmla="*/ 181070 h 1045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8234" h="1045153">
                  <a:moveTo>
                    <a:pt x="0" y="181070"/>
                  </a:moveTo>
                  <a:lnTo>
                    <a:pt x="105021" y="0"/>
                  </a:lnTo>
                  <a:lnTo>
                    <a:pt x="210041" y="181070"/>
                  </a:lnTo>
                  <a:lnTo>
                    <a:pt x="126242" y="181070"/>
                  </a:lnTo>
                  <a:lnTo>
                    <a:pt x="132696" y="243601"/>
                  </a:lnTo>
                  <a:cubicBezTo>
                    <a:pt x="170332" y="518604"/>
                    <a:pt x="271275" y="781724"/>
                    <a:pt x="428234" y="1011958"/>
                  </a:cubicBezTo>
                  <a:lnTo>
                    <a:pt x="379544" y="1045153"/>
                  </a:lnTo>
                  <a:cubicBezTo>
                    <a:pt x="217436" y="807367"/>
                    <a:pt x="113182" y="535616"/>
                    <a:pt x="74311" y="251592"/>
                  </a:cubicBezTo>
                  <a:lnTo>
                    <a:pt x="67033" y="18107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7B1F1E59-0DE9-B9AC-126F-F9882AC4E672}"/>
                </a:ext>
              </a:extLst>
            </p:cNvPr>
            <p:cNvSpPr/>
            <p:nvPr/>
          </p:nvSpPr>
          <p:spPr>
            <a:xfrm rot="14990261">
              <a:off x="3487945" y="4889157"/>
              <a:ext cx="428234" cy="1045153"/>
            </a:xfrm>
            <a:custGeom>
              <a:avLst/>
              <a:gdLst>
                <a:gd name="connsiteX0" fmla="*/ 0 w 428234"/>
                <a:gd name="connsiteY0" fmla="*/ 181070 h 1045153"/>
                <a:gd name="connsiteX1" fmla="*/ 105021 w 428234"/>
                <a:gd name="connsiteY1" fmla="*/ 0 h 1045153"/>
                <a:gd name="connsiteX2" fmla="*/ 210041 w 428234"/>
                <a:gd name="connsiteY2" fmla="*/ 181070 h 1045153"/>
                <a:gd name="connsiteX3" fmla="*/ 126242 w 428234"/>
                <a:gd name="connsiteY3" fmla="*/ 181070 h 1045153"/>
                <a:gd name="connsiteX4" fmla="*/ 132696 w 428234"/>
                <a:gd name="connsiteY4" fmla="*/ 243601 h 1045153"/>
                <a:gd name="connsiteX5" fmla="*/ 428234 w 428234"/>
                <a:gd name="connsiteY5" fmla="*/ 1011958 h 1045153"/>
                <a:gd name="connsiteX6" fmla="*/ 379544 w 428234"/>
                <a:gd name="connsiteY6" fmla="*/ 1045153 h 1045153"/>
                <a:gd name="connsiteX7" fmla="*/ 74311 w 428234"/>
                <a:gd name="connsiteY7" fmla="*/ 251592 h 1045153"/>
                <a:gd name="connsiteX8" fmla="*/ 67033 w 428234"/>
                <a:gd name="connsiteY8" fmla="*/ 181070 h 1045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8234" h="1045153">
                  <a:moveTo>
                    <a:pt x="0" y="181070"/>
                  </a:moveTo>
                  <a:lnTo>
                    <a:pt x="105021" y="0"/>
                  </a:lnTo>
                  <a:lnTo>
                    <a:pt x="210041" y="181070"/>
                  </a:lnTo>
                  <a:lnTo>
                    <a:pt x="126242" y="181070"/>
                  </a:lnTo>
                  <a:lnTo>
                    <a:pt x="132696" y="243601"/>
                  </a:lnTo>
                  <a:cubicBezTo>
                    <a:pt x="170332" y="518604"/>
                    <a:pt x="271275" y="781724"/>
                    <a:pt x="428234" y="1011958"/>
                  </a:cubicBezTo>
                  <a:lnTo>
                    <a:pt x="379544" y="1045153"/>
                  </a:lnTo>
                  <a:cubicBezTo>
                    <a:pt x="217436" y="807367"/>
                    <a:pt x="113182" y="535616"/>
                    <a:pt x="74311" y="251592"/>
                  </a:cubicBezTo>
                  <a:lnTo>
                    <a:pt x="67033" y="18107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4" name="Block Arc 33">
            <a:extLst>
              <a:ext uri="{FF2B5EF4-FFF2-40B4-BE49-F238E27FC236}">
                <a16:creationId xmlns:a16="http://schemas.microsoft.com/office/drawing/2014/main" id="{DDF417AB-3E48-0355-31E9-8E1564F33D64}"/>
              </a:ext>
            </a:extLst>
          </p:cNvPr>
          <p:cNvSpPr/>
          <p:nvPr/>
        </p:nvSpPr>
        <p:spPr>
          <a:xfrm>
            <a:off x="445676" y="1233129"/>
            <a:ext cx="4353564" cy="4353564"/>
          </a:xfrm>
          <a:prstGeom prst="blockArc">
            <a:avLst>
              <a:gd name="adj1" fmla="val 17815334"/>
              <a:gd name="adj2" fmla="val 3714651"/>
              <a:gd name="adj3" fmla="val 1933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9BC3A7F1-7B4A-AC4C-602B-89B490E94E46}"/>
              </a:ext>
            </a:extLst>
          </p:cNvPr>
          <p:cNvSpPr/>
          <p:nvPr/>
        </p:nvSpPr>
        <p:spPr>
          <a:xfrm>
            <a:off x="4372641" y="1711937"/>
            <a:ext cx="7143185" cy="534154"/>
          </a:xfrm>
          <a:custGeom>
            <a:avLst/>
            <a:gdLst>
              <a:gd name="connsiteX0" fmla="*/ 0 w 2227153"/>
              <a:gd name="connsiteY0" fmla="*/ 552261 h 552261"/>
              <a:gd name="connsiteX1" fmla="*/ 832919 w 2227153"/>
              <a:gd name="connsiteY1" fmla="*/ 27160 h 552261"/>
              <a:gd name="connsiteX2" fmla="*/ 2227153 w 2227153"/>
              <a:gd name="connsiteY2" fmla="*/ 0 h 552261"/>
              <a:gd name="connsiteX3" fmla="*/ 2227153 w 2227153"/>
              <a:gd name="connsiteY3" fmla="*/ 0 h 552261"/>
              <a:gd name="connsiteX0" fmla="*/ 0 w 2227153"/>
              <a:gd name="connsiteY0" fmla="*/ 552261 h 552261"/>
              <a:gd name="connsiteX1" fmla="*/ 832919 w 2227153"/>
              <a:gd name="connsiteY1" fmla="*/ 27160 h 552261"/>
              <a:gd name="connsiteX2" fmla="*/ 2227153 w 2227153"/>
              <a:gd name="connsiteY2" fmla="*/ 0 h 552261"/>
              <a:gd name="connsiteX3" fmla="*/ 2227153 w 2227153"/>
              <a:gd name="connsiteY3" fmla="*/ 36214 h 552261"/>
              <a:gd name="connsiteX0" fmla="*/ 0 w 2227153"/>
              <a:gd name="connsiteY0" fmla="*/ 552261 h 552261"/>
              <a:gd name="connsiteX1" fmla="*/ 832919 w 2227153"/>
              <a:gd name="connsiteY1" fmla="*/ 27160 h 552261"/>
              <a:gd name="connsiteX2" fmla="*/ 2227153 w 2227153"/>
              <a:gd name="connsiteY2" fmla="*/ 0 h 552261"/>
              <a:gd name="connsiteX0" fmla="*/ 0 w 2227153"/>
              <a:gd name="connsiteY0" fmla="*/ 534154 h 534154"/>
              <a:gd name="connsiteX1" fmla="*/ 832919 w 2227153"/>
              <a:gd name="connsiteY1" fmla="*/ 9053 h 534154"/>
              <a:gd name="connsiteX2" fmla="*/ 2227153 w 2227153"/>
              <a:gd name="connsiteY2" fmla="*/ 0 h 534154"/>
              <a:gd name="connsiteX0" fmla="*/ 0 w 6581870"/>
              <a:gd name="connsiteY0" fmla="*/ 552261 h 552261"/>
              <a:gd name="connsiteX1" fmla="*/ 832919 w 6581870"/>
              <a:gd name="connsiteY1" fmla="*/ 27160 h 552261"/>
              <a:gd name="connsiteX2" fmla="*/ 6581870 w 6581870"/>
              <a:gd name="connsiteY2" fmla="*/ 0 h 552261"/>
              <a:gd name="connsiteX0" fmla="*/ 0 w 6581870"/>
              <a:gd name="connsiteY0" fmla="*/ 534154 h 534154"/>
              <a:gd name="connsiteX1" fmla="*/ 832919 w 6581870"/>
              <a:gd name="connsiteY1" fmla="*/ 9053 h 534154"/>
              <a:gd name="connsiteX2" fmla="*/ 6581870 w 6581870"/>
              <a:gd name="connsiteY2" fmla="*/ 0 h 534154"/>
              <a:gd name="connsiteX0" fmla="*/ 0 w 7143185"/>
              <a:gd name="connsiteY0" fmla="*/ 534154 h 534154"/>
              <a:gd name="connsiteX1" fmla="*/ 832919 w 7143185"/>
              <a:gd name="connsiteY1" fmla="*/ 9053 h 534154"/>
              <a:gd name="connsiteX2" fmla="*/ 7143185 w 7143185"/>
              <a:gd name="connsiteY2" fmla="*/ 0 h 5341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143185" h="534154">
                <a:moveTo>
                  <a:pt x="0" y="534154"/>
                </a:moveTo>
                <a:lnTo>
                  <a:pt x="832919" y="9053"/>
                </a:lnTo>
                <a:lnTo>
                  <a:pt x="7143185" y="0"/>
                </a:lnTo>
              </a:path>
            </a:pathLst>
          </a:cu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12972F01-C9BA-60AC-A0BC-AC4D89073342}"/>
              </a:ext>
            </a:extLst>
          </p:cNvPr>
          <p:cNvSpPr/>
          <p:nvPr/>
        </p:nvSpPr>
        <p:spPr>
          <a:xfrm flipV="1">
            <a:off x="4372641" y="1200541"/>
            <a:ext cx="7143185" cy="534154"/>
          </a:xfrm>
          <a:custGeom>
            <a:avLst/>
            <a:gdLst>
              <a:gd name="connsiteX0" fmla="*/ 0 w 2227153"/>
              <a:gd name="connsiteY0" fmla="*/ 552261 h 552261"/>
              <a:gd name="connsiteX1" fmla="*/ 832919 w 2227153"/>
              <a:gd name="connsiteY1" fmla="*/ 27160 h 552261"/>
              <a:gd name="connsiteX2" fmla="*/ 2227153 w 2227153"/>
              <a:gd name="connsiteY2" fmla="*/ 0 h 552261"/>
              <a:gd name="connsiteX3" fmla="*/ 2227153 w 2227153"/>
              <a:gd name="connsiteY3" fmla="*/ 0 h 552261"/>
              <a:gd name="connsiteX0" fmla="*/ 0 w 2227153"/>
              <a:gd name="connsiteY0" fmla="*/ 552261 h 552261"/>
              <a:gd name="connsiteX1" fmla="*/ 832919 w 2227153"/>
              <a:gd name="connsiteY1" fmla="*/ 27160 h 552261"/>
              <a:gd name="connsiteX2" fmla="*/ 2227153 w 2227153"/>
              <a:gd name="connsiteY2" fmla="*/ 0 h 552261"/>
              <a:gd name="connsiteX3" fmla="*/ 2227153 w 2227153"/>
              <a:gd name="connsiteY3" fmla="*/ 36214 h 552261"/>
              <a:gd name="connsiteX0" fmla="*/ 0 w 2227153"/>
              <a:gd name="connsiteY0" fmla="*/ 552261 h 552261"/>
              <a:gd name="connsiteX1" fmla="*/ 832919 w 2227153"/>
              <a:gd name="connsiteY1" fmla="*/ 27160 h 552261"/>
              <a:gd name="connsiteX2" fmla="*/ 2227153 w 2227153"/>
              <a:gd name="connsiteY2" fmla="*/ 0 h 552261"/>
              <a:gd name="connsiteX0" fmla="*/ 0 w 2227153"/>
              <a:gd name="connsiteY0" fmla="*/ 534154 h 534154"/>
              <a:gd name="connsiteX1" fmla="*/ 832919 w 2227153"/>
              <a:gd name="connsiteY1" fmla="*/ 9053 h 534154"/>
              <a:gd name="connsiteX2" fmla="*/ 2227153 w 2227153"/>
              <a:gd name="connsiteY2" fmla="*/ 0 h 534154"/>
              <a:gd name="connsiteX0" fmla="*/ 0 w 6581870"/>
              <a:gd name="connsiteY0" fmla="*/ 552261 h 552261"/>
              <a:gd name="connsiteX1" fmla="*/ 832919 w 6581870"/>
              <a:gd name="connsiteY1" fmla="*/ 27160 h 552261"/>
              <a:gd name="connsiteX2" fmla="*/ 6581870 w 6581870"/>
              <a:gd name="connsiteY2" fmla="*/ 0 h 552261"/>
              <a:gd name="connsiteX0" fmla="*/ 0 w 6581870"/>
              <a:gd name="connsiteY0" fmla="*/ 534154 h 534154"/>
              <a:gd name="connsiteX1" fmla="*/ 832919 w 6581870"/>
              <a:gd name="connsiteY1" fmla="*/ 9053 h 534154"/>
              <a:gd name="connsiteX2" fmla="*/ 6581870 w 6581870"/>
              <a:gd name="connsiteY2" fmla="*/ 0 h 534154"/>
              <a:gd name="connsiteX0" fmla="*/ 0 w 7143185"/>
              <a:gd name="connsiteY0" fmla="*/ 534154 h 534154"/>
              <a:gd name="connsiteX1" fmla="*/ 832919 w 7143185"/>
              <a:gd name="connsiteY1" fmla="*/ 9053 h 534154"/>
              <a:gd name="connsiteX2" fmla="*/ 7143185 w 7143185"/>
              <a:gd name="connsiteY2" fmla="*/ 0 h 5341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143185" h="534154">
                <a:moveTo>
                  <a:pt x="0" y="534154"/>
                </a:moveTo>
                <a:lnTo>
                  <a:pt x="832919" y="9053"/>
                </a:lnTo>
                <a:lnTo>
                  <a:pt x="7143185" y="0"/>
                </a:lnTo>
              </a:path>
            </a:pathLst>
          </a:cu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43EDE802-1EB7-F974-7E61-746DDF0298A3}"/>
              </a:ext>
            </a:extLst>
          </p:cNvPr>
          <p:cNvSpPr/>
          <p:nvPr/>
        </p:nvSpPr>
        <p:spPr>
          <a:xfrm flipV="1">
            <a:off x="4372641" y="4703768"/>
            <a:ext cx="7143185" cy="534154"/>
          </a:xfrm>
          <a:custGeom>
            <a:avLst/>
            <a:gdLst>
              <a:gd name="connsiteX0" fmla="*/ 0 w 2227153"/>
              <a:gd name="connsiteY0" fmla="*/ 552261 h 552261"/>
              <a:gd name="connsiteX1" fmla="*/ 832919 w 2227153"/>
              <a:gd name="connsiteY1" fmla="*/ 27160 h 552261"/>
              <a:gd name="connsiteX2" fmla="*/ 2227153 w 2227153"/>
              <a:gd name="connsiteY2" fmla="*/ 0 h 552261"/>
              <a:gd name="connsiteX3" fmla="*/ 2227153 w 2227153"/>
              <a:gd name="connsiteY3" fmla="*/ 0 h 552261"/>
              <a:gd name="connsiteX0" fmla="*/ 0 w 2227153"/>
              <a:gd name="connsiteY0" fmla="*/ 552261 h 552261"/>
              <a:gd name="connsiteX1" fmla="*/ 832919 w 2227153"/>
              <a:gd name="connsiteY1" fmla="*/ 27160 h 552261"/>
              <a:gd name="connsiteX2" fmla="*/ 2227153 w 2227153"/>
              <a:gd name="connsiteY2" fmla="*/ 0 h 552261"/>
              <a:gd name="connsiteX3" fmla="*/ 2227153 w 2227153"/>
              <a:gd name="connsiteY3" fmla="*/ 36214 h 552261"/>
              <a:gd name="connsiteX0" fmla="*/ 0 w 2227153"/>
              <a:gd name="connsiteY0" fmla="*/ 552261 h 552261"/>
              <a:gd name="connsiteX1" fmla="*/ 832919 w 2227153"/>
              <a:gd name="connsiteY1" fmla="*/ 27160 h 552261"/>
              <a:gd name="connsiteX2" fmla="*/ 2227153 w 2227153"/>
              <a:gd name="connsiteY2" fmla="*/ 0 h 552261"/>
              <a:gd name="connsiteX0" fmla="*/ 0 w 2227153"/>
              <a:gd name="connsiteY0" fmla="*/ 534154 h 534154"/>
              <a:gd name="connsiteX1" fmla="*/ 832919 w 2227153"/>
              <a:gd name="connsiteY1" fmla="*/ 9053 h 534154"/>
              <a:gd name="connsiteX2" fmla="*/ 2227153 w 2227153"/>
              <a:gd name="connsiteY2" fmla="*/ 0 h 534154"/>
              <a:gd name="connsiteX0" fmla="*/ 0 w 6581870"/>
              <a:gd name="connsiteY0" fmla="*/ 552261 h 552261"/>
              <a:gd name="connsiteX1" fmla="*/ 832919 w 6581870"/>
              <a:gd name="connsiteY1" fmla="*/ 27160 h 552261"/>
              <a:gd name="connsiteX2" fmla="*/ 6581870 w 6581870"/>
              <a:gd name="connsiteY2" fmla="*/ 0 h 552261"/>
              <a:gd name="connsiteX0" fmla="*/ 0 w 6581870"/>
              <a:gd name="connsiteY0" fmla="*/ 534154 h 534154"/>
              <a:gd name="connsiteX1" fmla="*/ 832919 w 6581870"/>
              <a:gd name="connsiteY1" fmla="*/ 9053 h 534154"/>
              <a:gd name="connsiteX2" fmla="*/ 6581870 w 6581870"/>
              <a:gd name="connsiteY2" fmla="*/ 0 h 534154"/>
              <a:gd name="connsiteX0" fmla="*/ 0 w 7143185"/>
              <a:gd name="connsiteY0" fmla="*/ 534154 h 534154"/>
              <a:gd name="connsiteX1" fmla="*/ 832919 w 7143185"/>
              <a:gd name="connsiteY1" fmla="*/ 9053 h 534154"/>
              <a:gd name="connsiteX2" fmla="*/ 7143185 w 7143185"/>
              <a:gd name="connsiteY2" fmla="*/ 0 h 5341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143185" h="534154">
                <a:moveTo>
                  <a:pt x="0" y="534154"/>
                </a:moveTo>
                <a:lnTo>
                  <a:pt x="832919" y="9053"/>
                </a:lnTo>
                <a:lnTo>
                  <a:pt x="7143185" y="0"/>
                </a:lnTo>
              </a:path>
            </a:pathLst>
          </a:cu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4A71B6-5574-F929-CDB9-8CDEC322F4CC}"/>
              </a:ext>
            </a:extLst>
          </p:cNvPr>
          <p:cNvSpPr txBox="1"/>
          <p:nvPr/>
        </p:nvSpPr>
        <p:spPr>
          <a:xfrm>
            <a:off x="5335440" y="2083345"/>
            <a:ext cx="6194591" cy="24776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r" rtl="1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ar-SA" sz="2000" b="1" dirty="0">
                <a:latin typeface="Yekan Bakh" panose="00000500000000000000" pitchFamily="50" charset="-78"/>
                <a:cs typeface="Yekan Bakh" panose="00000500000000000000" pitchFamily="50" charset="-78"/>
              </a:rPr>
              <a:t>اجرای پرامپت‌های استراتژیک</a:t>
            </a:r>
            <a:r>
              <a:rPr lang="en-US" sz="2000" b="1" dirty="0">
                <a:latin typeface="Yekan Bakh" panose="00000500000000000000" pitchFamily="50" charset="-78"/>
                <a:cs typeface="Yekan Bakh" panose="00000500000000000000" pitchFamily="50" charset="-78"/>
              </a:rPr>
              <a:t> Snapback</a:t>
            </a:r>
          </a:p>
          <a:p>
            <a:pPr marL="342900" indent="-342900" algn="r" rtl="1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ar-SA" sz="2000" b="1" dirty="0">
                <a:latin typeface="Yekan Bakh" panose="00000500000000000000" pitchFamily="50" charset="-78"/>
                <a:cs typeface="Yekan Bakh" panose="00000500000000000000" pitchFamily="50" charset="-78"/>
              </a:rPr>
              <a:t>گزارش یک‌صفحه‌ای اجرایی برای هیئت‌مدیره</a:t>
            </a:r>
            <a:endParaRPr lang="en-US" sz="2000" b="1" dirty="0">
              <a:latin typeface="Yekan Bakh" panose="00000500000000000000" pitchFamily="50" charset="-78"/>
              <a:cs typeface="Yekan Bakh" panose="00000500000000000000" pitchFamily="50" charset="-78"/>
            </a:endParaRPr>
          </a:p>
          <a:p>
            <a:pPr marL="342900" indent="-342900" algn="r" rtl="1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ar-SA" sz="2000" b="1" dirty="0">
                <a:latin typeface="Yekan Bakh" panose="00000500000000000000" pitchFamily="50" charset="-78"/>
                <a:cs typeface="Yekan Bakh" panose="00000500000000000000" pitchFamily="50" charset="-78"/>
              </a:rPr>
              <a:t>پیشنهاد </a:t>
            </a:r>
            <a:r>
              <a:rPr lang="fa-IR" sz="2000" b="1" dirty="0">
                <a:latin typeface="Yekan Bakh" panose="00000500000000000000" pitchFamily="50" charset="-78"/>
                <a:cs typeface="Yekan Bakh" panose="00000500000000000000" pitchFamily="50" charset="-78"/>
              </a:rPr>
              <a:t>۳ </a:t>
            </a:r>
            <a:r>
              <a:rPr lang="ar-SA" sz="2000" b="1" dirty="0">
                <a:latin typeface="Yekan Bakh" panose="00000500000000000000" pitchFamily="50" charset="-78"/>
                <a:cs typeface="Yekan Bakh" panose="00000500000000000000" pitchFamily="50" charset="-78"/>
              </a:rPr>
              <a:t>گزینه</a:t>
            </a:r>
            <a:r>
              <a:rPr lang="en-US" sz="2000" b="1" dirty="0">
                <a:latin typeface="Yekan Bakh" panose="00000500000000000000" pitchFamily="50" charset="-78"/>
                <a:cs typeface="Yekan Bakh" panose="00000500000000000000" pitchFamily="50" charset="-78"/>
              </a:rPr>
              <a:t> ROI‌</a:t>
            </a:r>
            <a:r>
              <a:rPr lang="ar-SA" sz="2000" b="1" dirty="0">
                <a:latin typeface="Yekan Bakh" panose="00000500000000000000" pitchFamily="50" charset="-78"/>
                <a:cs typeface="Yekan Bakh" panose="00000500000000000000" pitchFamily="50" charset="-78"/>
              </a:rPr>
              <a:t>محور در هر بحران</a:t>
            </a:r>
            <a:endParaRPr lang="en-US" sz="2000" b="1" dirty="0">
              <a:latin typeface="Yekan Bakh" panose="00000500000000000000" pitchFamily="50" charset="-78"/>
              <a:cs typeface="Yekan Bakh" panose="00000500000000000000" pitchFamily="50" charset="-78"/>
            </a:endParaRPr>
          </a:p>
          <a:p>
            <a:pPr marL="342900" indent="-342900" algn="r" rtl="1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000" b="1" dirty="0">
                <a:latin typeface="Yekan Bakh" panose="00000500000000000000" pitchFamily="50" charset="-78"/>
                <a:cs typeface="Yekan Bakh" panose="00000500000000000000" pitchFamily="50" charset="-78"/>
              </a:rPr>
              <a:t> : KPI  </a:t>
            </a:r>
            <a:r>
              <a:rPr lang="ar-SA" sz="2000" b="1" dirty="0">
                <a:latin typeface="Yekan Bakh" panose="00000500000000000000" pitchFamily="50" charset="-78"/>
                <a:cs typeface="Yekan Bakh" panose="00000500000000000000" pitchFamily="50" charset="-78"/>
              </a:rPr>
              <a:t>کاهش </a:t>
            </a:r>
            <a:r>
              <a:rPr lang="fa-IR" sz="2000" b="1" dirty="0">
                <a:latin typeface="Yekan Bakh" panose="00000500000000000000" pitchFamily="50" charset="-78"/>
                <a:cs typeface="Yekan Bakh" panose="00000500000000000000" pitchFamily="50" charset="-78"/>
              </a:rPr>
              <a:t>۵۰٪ </a:t>
            </a:r>
            <a:r>
              <a:rPr lang="ar-SA" sz="2000" b="1" dirty="0">
                <a:latin typeface="Yekan Bakh" panose="00000500000000000000" pitchFamily="50" charset="-78"/>
                <a:cs typeface="Yekan Bakh" panose="00000500000000000000" pitchFamily="50" charset="-78"/>
              </a:rPr>
              <a:t>زمان تصمیم‌گیری بحرانی</a:t>
            </a:r>
            <a:endParaRPr lang="en-US" sz="2000" b="1" dirty="0">
              <a:latin typeface="Yekan Bakh" panose="00000500000000000000" pitchFamily="50" charset="-78"/>
              <a:cs typeface="Yekan Bakh" panose="00000500000000000000" pitchFamily="50" charset="-78"/>
            </a:endParaRPr>
          </a:p>
        </p:txBody>
      </p:sp>
      <p:pic>
        <p:nvPicPr>
          <p:cNvPr id="12" name="Picture 11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05E71D18-BB0E-B099-9F72-527DD43885BF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8263" y="2627776"/>
            <a:ext cx="1388741" cy="138874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2F89BCB-C570-1862-5917-CD4A031A37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1430" y="5967866"/>
            <a:ext cx="11424894" cy="695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4948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0B05771F-EB71-C111-87DA-3D963C2BCB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829515" y="-1829515"/>
            <a:ext cx="8532971" cy="12192001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03BB11A-E5D9-433E-9E22-D078A1D133CA}"/>
              </a:ext>
            </a:extLst>
          </p:cNvPr>
          <p:cNvCxnSpPr>
            <a:cxnSpLocks/>
          </p:cNvCxnSpPr>
          <p:nvPr/>
        </p:nvCxnSpPr>
        <p:spPr>
          <a:xfrm flipV="1">
            <a:off x="1609827" y="3287448"/>
            <a:ext cx="6980712" cy="20707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ardrop 3">
            <a:extLst>
              <a:ext uri="{FF2B5EF4-FFF2-40B4-BE49-F238E27FC236}">
                <a16:creationId xmlns:a16="http://schemas.microsoft.com/office/drawing/2014/main" id="{155587CB-FFE7-4318-83EC-20A3F023E721}"/>
              </a:ext>
            </a:extLst>
          </p:cNvPr>
          <p:cNvSpPr/>
          <p:nvPr/>
        </p:nvSpPr>
        <p:spPr>
          <a:xfrm rot="18900000">
            <a:off x="1335513" y="3182386"/>
            <a:ext cx="432048" cy="432048"/>
          </a:xfrm>
          <a:prstGeom prst="teardrop">
            <a:avLst>
              <a:gd name="adj" fmla="val 20000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0F2F805-8866-4ED0-84FC-654456E24086}"/>
              </a:ext>
            </a:extLst>
          </p:cNvPr>
          <p:cNvSpPr/>
          <p:nvPr/>
        </p:nvSpPr>
        <p:spPr>
          <a:xfrm>
            <a:off x="1445888" y="3273797"/>
            <a:ext cx="201216" cy="20121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Teardrop 5">
            <a:extLst>
              <a:ext uri="{FF2B5EF4-FFF2-40B4-BE49-F238E27FC236}">
                <a16:creationId xmlns:a16="http://schemas.microsoft.com/office/drawing/2014/main" id="{B5804B8B-EE7B-43F5-A256-EC680CC0D813}"/>
              </a:ext>
            </a:extLst>
          </p:cNvPr>
          <p:cNvSpPr/>
          <p:nvPr/>
        </p:nvSpPr>
        <p:spPr>
          <a:xfrm rot="18900000">
            <a:off x="4802087" y="3092130"/>
            <a:ext cx="432048" cy="432048"/>
          </a:xfrm>
          <a:prstGeom prst="teardrop">
            <a:avLst>
              <a:gd name="adj" fmla="val 20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480074-31F9-4766-8345-DCD20BB967C7}"/>
              </a:ext>
            </a:extLst>
          </p:cNvPr>
          <p:cNvSpPr txBox="1"/>
          <p:nvPr/>
        </p:nvSpPr>
        <p:spPr>
          <a:xfrm>
            <a:off x="1028486" y="3689596"/>
            <a:ext cx="1096955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a-IR" sz="2000" b="1" dirty="0">
                <a:latin typeface="Diba" panose="01000504000000020004" pitchFamily="2" charset="-78"/>
                <a:ea typeface="Diba" panose="01000504000000020004" pitchFamily="2" charset="-78"/>
                <a:cs typeface="Diba" panose="01000504000000020004" pitchFamily="2" charset="-78"/>
              </a:rPr>
              <a:t>ماه اول</a:t>
            </a:r>
            <a:endParaRPr lang="en-US" sz="2000" b="1" dirty="0">
              <a:latin typeface="Diba" panose="01000504000000020004" pitchFamily="2" charset="-78"/>
              <a:ea typeface="Diba" panose="01000504000000020004" pitchFamily="2" charset="-78"/>
              <a:cs typeface="Diba" panose="01000504000000020004" pitchFamily="2" charset="-78"/>
            </a:endParaRPr>
          </a:p>
          <a:p>
            <a:pPr algn="ctr"/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Diba" panose="01000504000000020004" pitchFamily="2" charset="-78"/>
              <a:cs typeface="Diba" panose="01000504000000020004" pitchFamily="2" charset="-78"/>
            </a:endParaRPr>
          </a:p>
        </p:txBody>
      </p:sp>
      <p:sp>
        <p:nvSpPr>
          <p:cNvPr id="9" name="Teardrop 8">
            <a:extLst>
              <a:ext uri="{FF2B5EF4-FFF2-40B4-BE49-F238E27FC236}">
                <a16:creationId xmlns:a16="http://schemas.microsoft.com/office/drawing/2014/main" id="{B83B7A83-4455-482F-8A83-E899364ABF5D}"/>
              </a:ext>
            </a:extLst>
          </p:cNvPr>
          <p:cNvSpPr/>
          <p:nvPr/>
        </p:nvSpPr>
        <p:spPr>
          <a:xfrm rot="18900000">
            <a:off x="7962483" y="3071423"/>
            <a:ext cx="432048" cy="432048"/>
          </a:xfrm>
          <a:prstGeom prst="teardrop">
            <a:avLst>
              <a:gd name="adj" fmla="val 20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5C659A-5E4B-4430-B128-DE4A93CE4ECF}"/>
              </a:ext>
            </a:extLst>
          </p:cNvPr>
          <p:cNvSpPr txBox="1"/>
          <p:nvPr/>
        </p:nvSpPr>
        <p:spPr>
          <a:xfrm>
            <a:off x="7570290" y="3587513"/>
            <a:ext cx="1096955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a-IR" altLang="ko-KR" sz="2000" b="1" dirty="0">
                <a:latin typeface="Diba" panose="01000504000000020004" pitchFamily="2" charset="-78"/>
                <a:ea typeface="Diba" panose="01000504000000020004" pitchFamily="2" charset="-78"/>
                <a:cs typeface="Diba" panose="01000504000000020004" pitchFamily="2" charset="-78"/>
              </a:rPr>
              <a:t>ماه سوم</a:t>
            </a:r>
            <a:endParaRPr lang="ko-KR" altLang="en-US" sz="2000" b="1" dirty="0">
              <a:latin typeface="Diba" panose="01000504000000020004" pitchFamily="2" charset="-78"/>
              <a:cs typeface="Diba" panose="01000504000000020004" pitchFamily="2" charset="-78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7824F33-9084-4F1A-BAEE-D7A222861673}"/>
              </a:ext>
            </a:extLst>
          </p:cNvPr>
          <p:cNvSpPr txBox="1"/>
          <p:nvPr/>
        </p:nvSpPr>
        <p:spPr>
          <a:xfrm>
            <a:off x="4466970" y="3689596"/>
            <a:ext cx="1096955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a-IR" sz="2000" b="1" dirty="0">
                <a:latin typeface="Diba" panose="01000504000000020004" pitchFamily="2" charset="-78"/>
                <a:ea typeface="Diba" panose="01000504000000020004" pitchFamily="2" charset="-78"/>
                <a:cs typeface="Diba" panose="01000504000000020004" pitchFamily="2" charset="-78"/>
              </a:rPr>
              <a:t>ماه دوم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Diba" panose="01000504000000020004" pitchFamily="2" charset="-78"/>
              <a:cs typeface="Diba" panose="01000504000000020004" pitchFamily="2" charset="-78"/>
            </a:endParaRP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A7181B73-D84A-477A-843B-0AB991CFB7D4}"/>
              </a:ext>
            </a:extLst>
          </p:cNvPr>
          <p:cNvGrpSpPr/>
          <p:nvPr/>
        </p:nvGrpSpPr>
        <p:grpSpPr>
          <a:xfrm>
            <a:off x="7910699" y="1438776"/>
            <a:ext cx="3576144" cy="2746042"/>
            <a:chOff x="8332521" y="1117647"/>
            <a:chExt cx="2595904" cy="1993337"/>
          </a:xfrm>
        </p:grpSpPr>
        <p:sp>
          <p:nvSpPr>
            <p:cNvPr id="82" name="Rectangle: Rounded Corners 81">
              <a:extLst>
                <a:ext uri="{FF2B5EF4-FFF2-40B4-BE49-F238E27FC236}">
                  <a16:creationId xmlns:a16="http://schemas.microsoft.com/office/drawing/2014/main" id="{1C39D00B-7671-4B17-86E6-D27C7773AF8F}"/>
                </a:ext>
              </a:extLst>
            </p:cNvPr>
            <p:cNvSpPr/>
            <p:nvPr/>
          </p:nvSpPr>
          <p:spPr>
            <a:xfrm rot="19519920">
              <a:off x="8475984" y="1275628"/>
              <a:ext cx="1216315" cy="200535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D5455C86-4B92-4971-AF7B-1FB4A7220256}"/>
                </a:ext>
              </a:extLst>
            </p:cNvPr>
            <p:cNvGrpSpPr/>
            <p:nvPr/>
          </p:nvGrpSpPr>
          <p:grpSpPr>
            <a:xfrm rot="7728631">
              <a:off x="8290750" y="1657344"/>
              <a:ext cx="566300" cy="482758"/>
              <a:chOff x="10685709" y="1909658"/>
              <a:chExt cx="1251220" cy="1066637"/>
            </a:xfrm>
          </p:grpSpPr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2EEFE8CE-5F79-44AA-AF51-C7FFC5EC2EB1}"/>
                  </a:ext>
                </a:extLst>
              </p:cNvPr>
              <p:cNvSpPr/>
              <p:nvPr/>
            </p:nvSpPr>
            <p:spPr>
              <a:xfrm rot="20690809">
                <a:off x="10685709" y="1909658"/>
                <a:ext cx="1056389" cy="487564"/>
              </a:xfrm>
              <a:custGeom>
                <a:avLst/>
                <a:gdLst>
                  <a:gd name="connsiteX0" fmla="*/ 7144 w 371475"/>
                  <a:gd name="connsiteY0" fmla="*/ 145256 h 171450"/>
                  <a:gd name="connsiteX1" fmla="*/ 90011 w 371475"/>
                  <a:gd name="connsiteY1" fmla="*/ 32861 h 171450"/>
                  <a:gd name="connsiteX2" fmla="*/ 250984 w 371475"/>
                  <a:gd name="connsiteY2" fmla="*/ 7144 h 171450"/>
                  <a:gd name="connsiteX3" fmla="*/ 361474 w 371475"/>
                  <a:gd name="connsiteY3" fmla="*/ 103346 h 171450"/>
                  <a:gd name="connsiteX4" fmla="*/ 367189 w 371475"/>
                  <a:gd name="connsiteY4" fmla="*/ 139541 h 171450"/>
                  <a:gd name="connsiteX5" fmla="*/ 343376 w 371475"/>
                  <a:gd name="connsiteY5" fmla="*/ 143351 h 171450"/>
                  <a:gd name="connsiteX6" fmla="*/ 234791 w 371475"/>
                  <a:gd name="connsiteY6" fmla="*/ 58579 h 171450"/>
                  <a:gd name="connsiteX7" fmla="*/ 117634 w 371475"/>
                  <a:gd name="connsiteY7" fmla="*/ 76676 h 171450"/>
                  <a:gd name="connsiteX8" fmla="*/ 58579 w 371475"/>
                  <a:gd name="connsiteY8" fmla="*/ 167164 h 171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1475" h="171450">
                    <a:moveTo>
                      <a:pt x="7144" y="145256"/>
                    </a:moveTo>
                    <a:lnTo>
                      <a:pt x="90011" y="32861"/>
                    </a:lnTo>
                    <a:lnTo>
                      <a:pt x="250984" y="7144"/>
                    </a:lnTo>
                    <a:lnTo>
                      <a:pt x="361474" y="103346"/>
                    </a:lnTo>
                    <a:lnTo>
                      <a:pt x="367189" y="139541"/>
                    </a:lnTo>
                    <a:lnTo>
                      <a:pt x="343376" y="143351"/>
                    </a:lnTo>
                    <a:lnTo>
                      <a:pt x="234791" y="58579"/>
                    </a:lnTo>
                    <a:lnTo>
                      <a:pt x="117634" y="76676"/>
                    </a:lnTo>
                    <a:lnTo>
                      <a:pt x="58579" y="167164"/>
                    </a:lnTo>
                    <a:close/>
                  </a:path>
                </a:pathLst>
              </a:custGeom>
              <a:solidFill>
                <a:schemeClr val="accent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57816F95-7EAE-4DFE-8A42-55E231E2AEB9}"/>
                  </a:ext>
                </a:extLst>
              </p:cNvPr>
              <p:cNvSpPr/>
              <p:nvPr/>
            </p:nvSpPr>
            <p:spPr>
              <a:xfrm rot="20690809">
                <a:off x="10907627" y="2407470"/>
                <a:ext cx="1029302" cy="568825"/>
              </a:xfrm>
              <a:custGeom>
                <a:avLst/>
                <a:gdLst>
                  <a:gd name="connsiteX0" fmla="*/ 7144 w 361950"/>
                  <a:gd name="connsiteY0" fmla="*/ 114776 h 200025"/>
                  <a:gd name="connsiteX1" fmla="*/ 120491 w 361950"/>
                  <a:gd name="connsiteY1" fmla="*/ 194786 h 200025"/>
                  <a:gd name="connsiteX2" fmla="*/ 281464 w 361950"/>
                  <a:gd name="connsiteY2" fmla="*/ 169069 h 200025"/>
                  <a:gd name="connsiteX3" fmla="*/ 355759 w 361950"/>
                  <a:gd name="connsiteY3" fmla="*/ 43339 h 200025"/>
                  <a:gd name="connsiteX4" fmla="*/ 350044 w 361950"/>
                  <a:gd name="connsiteY4" fmla="*/ 7144 h 200025"/>
                  <a:gd name="connsiteX5" fmla="*/ 327184 w 361950"/>
                  <a:gd name="connsiteY5" fmla="*/ 10954 h 200025"/>
                  <a:gd name="connsiteX6" fmla="*/ 250031 w 361950"/>
                  <a:gd name="connsiteY6" fmla="*/ 125254 h 200025"/>
                  <a:gd name="connsiteX7" fmla="*/ 132874 w 361950"/>
                  <a:gd name="connsiteY7" fmla="*/ 144304 h 200025"/>
                  <a:gd name="connsiteX8" fmla="*/ 48101 w 361950"/>
                  <a:gd name="connsiteY8" fmla="*/ 77629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61950" h="200025">
                    <a:moveTo>
                      <a:pt x="7144" y="114776"/>
                    </a:moveTo>
                    <a:lnTo>
                      <a:pt x="120491" y="194786"/>
                    </a:lnTo>
                    <a:lnTo>
                      <a:pt x="281464" y="169069"/>
                    </a:lnTo>
                    <a:lnTo>
                      <a:pt x="355759" y="43339"/>
                    </a:lnTo>
                    <a:lnTo>
                      <a:pt x="350044" y="7144"/>
                    </a:lnTo>
                    <a:lnTo>
                      <a:pt x="327184" y="10954"/>
                    </a:lnTo>
                    <a:lnTo>
                      <a:pt x="250031" y="125254"/>
                    </a:lnTo>
                    <a:lnTo>
                      <a:pt x="132874" y="144304"/>
                    </a:lnTo>
                    <a:lnTo>
                      <a:pt x="48101" y="77629"/>
                    </a:lnTo>
                    <a:close/>
                  </a:path>
                </a:pathLst>
              </a:custGeom>
              <a:solidFill>
                <a:schemeClr val="accent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999E99B2-2F0A-418A-8CAD-6A4806B972F3}"/>
                </a:ext>
              </a:extLst>
            </p:cNvPr>
            <p:cNvSpPr/>
            <p:nvPr/>
          </p:nvSpPr>
          <p:spPr>
            <a:xfrm rot="1047573">
              <a:off x="9264141" y="1117647"/>
              <a:ext cx="1532432" cy="723308"/>
            </a:xfrm>
            <a:custGeom>
              <a:avLst/>
              <a:gdLst>
                <a:gd name="connsiteX0" fmla="*/ 1037597 w 1190625"/>
                <a:gd name="connsiteY0" fmla="*/ 429536 h 561975"/>
                <a:gd name="connsiteX1" fmla="*/ 1146182 w 1190625"/>
                <a:gd name="connsiteY1" fmla="*/ 340953 h 561975"/>
                <a:gd name="connsiteX2" fmla="*/ 1179519 w 1190625"/>
                <a:gd name="connsiteY2" fmla="*/ 350478 h 561975"/>
                <a:gd name="connsiteX3" fmla="*/ 1187139 w 1190625"/>
                <a:gd name="connsiteY3" fmla="*/ 328571 h 561975"/>
                <a:gd name="connsiteX4" fmla="*/ 167012 w 1190625"/>
                <a:gd name="connsiteY4" fmla="*/ 13293 h 561975"/>
                <a:gd name="connsiteX5" fmla="*/ 13659 w 1190625"/>
                <a:gd name="connsiteY5" fmla="*/ 90446 h 561975"/>
                <a:gd name="connsiteX6" fmla="*/ 90812 w 1190625"/>
                <a:gd name="connsiteY6" fmla="*/ 244751 h 561975"/>
                <a:gd name="connsiteX7" fmla="*/ 1111892 w 1190625"/>
                <a:gd name="connsiteY7" fmla="*/ 560028 h 561975"/>
                <a:gd name="connsiteX8" fmla="*/ 1119512 w 1190625"/>
                <a:gd name="connsiteY8" fmla="*/ 537168 h 561975"/>
                <a:gd name="connsiteX9" fmla="*/ 1037597 w 1190625"/>
                <a:gd name="connsiteY9" fmla="*/ 429536 h 561975"/>
                <a:gd name="connsiteX10" fmla="*/ 153677 w 1190625"/>
                <a:gd name="connsiteY10" fmla="*/ 163788 h 561975"/>
                <a:gd name="connsiteX11" fmla="*/ 96527 w 1190625"/>
                <a:gd name="connsiteY11" fmla="*/ 93303 h 561975"/>
                <a:gd name="connsiteX12" fmla="*/ 153677 w 1190625"/>
                <a:gd name="connsiteY12" fmla="*/ 163788 h 561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90625" h="561975">
                  <a:moveTo>
                    <a:pt x="1037597" y="429536"/>
                  </a:moveTo>
                  <a:cubicBezTo>
                    <a:pt x="1043312" y="375243"/>
                    <a:pt x="1091889" y="335238"/>
                    <a:pt x="1146182" y="340953"/>
                  </a:cubicBezTo>
                  <a:cubicBezTo>
                    <a:pt x="1158564" y="341906"/>
                    <a:pt x="1169994" y="345716"/>
                    <a:pt x="1179519" y="350478"/>
                  </a:cubicBezTo>
                  <a:lnTo>
                    <a:pt x="1187139" y="328571"/>
                  </a:lnTo>
                  <a:lnTo>
                    <a:pt x="167012" y="13293"/>
                  </a:lnTo>
                  <a:cubicBezTo>
                    <a:pt x="103194" y="-7662"/>
                    <a:pt x="34614" y="26628"/>
                    <a:pt x="13659" y="90446"/>
                  </a:cubicBezTo>
                  <a:cubicBezTo>
                    <a:pt x="-8248" y="155216"/>
                    <a:pt x="26994" y="223796"/>
                    <a:pt x="90812" y="244751"/>
                  </a:cubicBezTo>
                  <a:lnTo>
                    <a:pt x="1111892" y="560028"/>
                  </a:lnTo>
                  <a:lnTo>
                    <a:pt x="1119512" y="537168"/>
                  </a:lnTo>
                  <a:cubicBezTo>
                    <a:pt x="1068077" y="527643"/>
                    <a:pt x="1032834" y="481923"/>
                    <a:pt x="1037597" y="429536"/>
                  </a:cubicBezTo>
                  <a:close/>
                  <a:moveTo>
                    <a:pt x="153677" y="163788"/>
                  </a:moveTo>
                  <a:cubicBezTo>
                    <a:pt x="103194" y="194268"/>
                    <a:pt x="56522" y="136166"/>
                    <a:pt x="96527" y="93303"/>
                  </a:cubicBezTo>
                  <a:cubicBezTo>
                    <a:pt x="147009" y="62823"/>
                    <a:pt x="194634" y="120926"/>
                    <a:pt x="153677" y="163788"/>
                  </a:cubicBez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BDAFEFF5-9148-4B30-AF30-177541DB5EF8}"/>
                </a:ext>
              </a:extLst>
            </p:cNvPr>
            <p:cNvSpPr/>
            <p:nvPr/>
          </p:nvSpPr>
          <p:spPr>
            <a:xfrm rot="20155529">
              <a:off x="10143819" y="1770112"/>
              <a:ext cx="784606" cy="858163"/>
            </a:xfrm>
            <a:custGeom>
              <a:avLst/>
              <a:gdLst>
                <a:gd name="connsiteX0" fmla="*/ 564356 w 609600"/>
                <a:gd name="connsiteY0" fmla="*/ 35362 h 666750"/>
                <a:gd name="connsiteX1" fmla="*/ 392906 w 609600"/>
                <a:gd name="connsiteY1" fmla="*/ 50602 h 666750"/>
                <a:gd name="connsiteX2" fmla="*/ 7144 w 609600"/>
                <a:gd name="connsiteY2" fmla="*/ 512564 h 666750"/>
                <a:gd name="connsiteX3" fmla="*/ 193834 w 609600"/>
                <a:gd name="connsiteY3" fmla="*/ 668774 h 666750"/>
                <a:gd name="connsiteX4" fmla="*/ 579596 w 609600"/>
                <a:gd name="connsiteY4" fmla="*/ 206812 h 666750"/>
                <a:gd name="connsiteX5" fmla="*/ 564356 w 609600"/>
                <a:gd name="connsiteY5" fmla="*/ 35362 h 666750"/>
                <a:gd name="connsiteX6" fmla="*/ 497681 w 609600"/>
                <a:gd name="connsiteY6" fmla="*/ 168712 h 666750"/>
                <a:gd name="connsiteX7" fmla="*/ 450056 w 609600"/>
                <a:gd name="connsiteY7" fmla="*/ 128707 h 666750"/>
                <a:gd name="connsiteX8" fmla="*/ 490061 w 609600"/>
                <a:gd name="connsiteY8" fmla="*/ 81082 h 666750"/>
                <a:gd name="connsiteX9" fmla="*/ 537686 w 609600"/>
                <a:gd name="connsiteY9" fmla="*/ 121087 h 666750"/>
                <a:gd name="connsiteX10" fmla="*/ 497681 w 609600"/>
                <a:gd name="connsiteY10" fmla="*/ 168712 h 666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09600" h="666750">
                  <a:moveTo>
                    <a:pt x="564356" y="35362"/>
                  </a:moveTo>
                  <a:cubicBezTo>
                    <a:pt x="512921" y="-7501"/>
                    <a:pt x="436721" y="-833"/>
                    <a:pt x="392906" y="50602"/>
                  </a:cubicBezTo>
                  <a:lnTo>
                    <a:pt x="7144" y="512564"/>
                  </a:lnTo>
                  <a:lnTo>
                    <a:pt x="193834" y="668774"/>
                  </a:lnTo>
                  <a:lnTo>
                    <a:pt x="579596" y="206812"/>
                  </a:lnTo>
                  <a:cubicBezTo>
                    <a:pt x="623411" y="155377"/>
                    <a:pt x="615791" y="78224"/>
                    <a:pt x="564356" y="35362"/>
                  </a:cubicBezTo>
                  <a:close/>
                  <a:moveTo>
                    <a:pt x="497681" y="168712"/>
                  </a:moveTo>
                  <a:cubicBezTo>
                    <a:pt x="473869" y="170617"/>
                    <a:pt x="451961" y="153472"/>
                    <a:pt x="450056" y="128707"/>
                  </a:cubicBezTo>
                  <a:cubicBezTo>
                    <a:pt x="448151" y="104894"/>
                    <a:pt x="465296" y="82987"/>
                    <a:pt x="490061" y="81082"/>
                  </a:cubicBezTo>
                  <a:cubicBezTo>
                    <a:pt x="513874" y="79177"/>
                    <a:pt x="535781" y="96322"/>
                    <a:pt x="537686" y="121087"/>
                  </a:cubicBezTo>
                  <a:cubicBezTo>
                    <a:pt x="539591" y="145852"/>
                    <a:pt x="522446" y="166807"/>
                    <a:pt x="497681" y="168712"/>
                  </a:cubicBezTo>
                  <a:close/>
                </a:path>
              </a:pathLst>
            </a:custGeom>
            <a:solidFill>
              <a:srgbClr val="575A6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B11AF445-E21F-4380-AFCC-9610452D78EB}"/>
                </a:ext>
              </a:extLst>
            </p:cNvPr>
            <p:cNvSpPr/>
            <p:nvPr/>
          </p:nvSpPr>
          <p:spPr>
            <a:xfrm>
              <a:off x="9830967" y="2417099"/>
              <a:ext cx="760086" cy="612973"/>
            </a:xfrm>
            <a:custGeom>
              <a:avLst/>
              <a:gdLst>
                <a:gd name="connsiteX0" fmla="*/ 558641 w 590550"/>
                <a:gd name="connsiteY0" fmla="*/ 470059 h 476250"/>
                <a:gd name="connsiteX1" fmla="*/ 37624 w 590550"/>
                <a:gd name="connsiteY1" fmla="*/ 470059 h 476250"/>
                <a:gd name="connsiteX2" fmla="*/ 7144 w 590550"/>
                <a:gd name="connsiteY2" fmla="*/ 439579 h 476250"/>
                <a:gd name="connsiteX3" fmla="*/ 7144 w 590550"/>
                <a:gd name="connsiteY3" fmla="*/ 98584 h 476250"/>
                <a:gd name="connsiteX4" fmla="*/ 98584 w 590550"/>
                <a:gd name="connsiteY4" fmla="*/ 7144 h 476250"/>
                <a:gd name="connsiteX5" fmla="*/ 498634 w 590550"/>
                <a:gd name="connsiteY5" fmla="*/ 7144 h 476250"/>
                <a:gd name="connsiteX6" fmla="*/ 590074 w 590550"/>
                <a:gd name="connsiteY6" fmla="*/ 98584 h 476250"/>
                <a:gd name="connsiteX7" fmla="*/ 590074 w 590550"/>
                <a:gd name="connsiteY7" fmla="*/ 440531 h 476250"/>
                <a:gd name="connsiteX8" fmla="*/ 558641 w 590550"/>
                <a:gd name="connsiteY8" fmla="*/ 470059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0550" h="476250">
                  <a:moveTo>
                    <a:pt x="558641" y="470059"/>
                  </a:moveTo>
                  <a:lnTo>
                    <a:pt x="37624" y="470059"/>
                  </a:lnTo>
                  <a:cubicBezTo>
                    <a:pt x="20479" y="470059"/>
                    <a:pt x="7144" y="456724"/>
                    <a:pt x="7144" y="439579"/>
                  </a:cubicBezTo>
                  <a:lnTo>
                    <a:pt x="7144" y="98584"/>
                  </a:lnTo>
                  <a:cubicBezTo>
                    <a:pt x="7144" y="48101"/>
                    <a:pt x="48101" y="7144"/>
                    <a:pt x="98584" y="7144"/>
                  </a:cubicBezTo>
                  <a:lnTo>
                    <a:pt x="498634" y="7144"/>
                  </a:lnTo>
                  <a:cubicBezTo>
                    <a:pt x="549116" y="7144"/>
                    <a:pt x="590074" y="48101"/>
                    <a:pt x="590074" y="98584"/>
                  </a:cubicBezTo>
                  <a:lnTo>
                    <a:pt x="590074" y="440531"/>
                  </a:lnTo>
                  <a:cubicBezTo>
                    <a:pt x="589121" y="456724"/>
                    <a:pt x="574834" y="470059"/>
                    <a:pt x="558641" y="470059"/>
                  </a:cubicBez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AEC65103-A12A-4F15-9C3B-39DC40C593A7}"/>
                </a:ext>
              </a:extLst>
            </p:cNvPr>
            <p:cNvSpPr/>
            <p:nvPr/>
          </p:nvSpPr>
          <p:spPr>
            <a:xfrm>
              <a:off x="9739023" y="2939352"/>
              <a:ext cx="956237" cy="171632"/>
            </a:xfrm>
            <a:custGeom>
              <a:avLst/>
              <a:gdLst>
                <a:gd name="connsiteX0" fmla="*/ 711994 w 742950"/>
                <a:gd name="connsiteY0" fmla="*/ 129064 h 133350"/>
                <a:gd name="connsiteX1" fmla="*/ 37624 w 742950"/>
                <a:gd name="connsiteY1" fmla="*/ 129064 h 133350"/>
                <a:gd name="connsiteX2" fmla="*/ 7144 w 742950"/>
                <a:gd name="connsiteY2" fmla="*/ 98584 h 133350"/>
                <a:gd name="connsiteX3" fmla="*/ 7144 w 742950"/>
                <a:gd name="connsiteY3" fmla="*/ 98584 h 133350"/>
                <a:gd name="connsiteX4" fmla="*/ 98584 w 742950"/>
                <a:gd name="connsiteY4" fmla="*/ 7144 h 133350"/>
                <a:gd name="connsiteX5" fmla="*/ 651986 w 742950"/>
                <a:gd name="connsiteY5" fmla="*/ 7144 h 133350"/>
                <a:gd name="connsiteX6" fmla="*/ 743426 w 742950"/>
                <a:gd name="connsiteY6" fmla="*/ 98584 h 133350"/>
                <a:gd name="connsiteX7" fmla="*/ 743426 w 742950"/>
                <a:gd name="connsiteY7" fmla="*/ 98584 h 133350"/>
                <a:gd name="connsiteX8" fmla="*/ 711994 w 742950"/>
                <a:gd name="connsiteY8" fmla="*/ 129064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2950" h="133350">
                  <a:moveTo>
                    <a:pt x="711994" y="129064"/>
                  </a:moveTo>
                  <a:lnTo>
                    <a:pt x="37624" y="129064"/>
                  </a:lnTo>
                  <a:cubicBezTo>
                    <a:pt x="20479" y="129064"/>
                    <a:pt x="7144" y="115729"/>
                    <a:pt x="7144" y="98584"/>
                  </a:cubicBezTo>
                  <a:lnTo>
                    <a:pt x="7144" y="98584"/>
                  </a:lnTo>
                  <a:cubicBezTo>
                    <a:pt x="7144" y="48101"/>
                    <a:pt x="48101" y="7144"/>
                    <a:pt x="98584" y="7144"/>
                  </a:cubicBezTo>
                  <a:lnTo>
                    <a:pt x="651986" y="7144"/>
                  </a:lnTo>
                  <a:cubicBezTo>
                    <a:pt x="702469" y="7144"/>
                    <a:pt x="743426" y="48101"/>
                    <a:pt x="743426" y="98584"/>
                  </a:cubicBezTo>
                  <a:lnTo>
                    <a:pt x="743426" y="98584"/>
                  </a:lnTo>
                  <a:cubicBezTo>
                    <a:pt x="742474" y="115729"/>
                    <a:pt x="729139" y="129064"/>
                    <a:pt x="711994" y="129064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C351C326-D4C7-4B31-9438-2F4FBA3B193C}"/>
                </a:ext>
              </a:extLst>
            </p:cNvPr>
            <p:cNvSpPr/>
            <p:nvPr/>
          </p:nvSpPr>
          <p:spPr>
            <a:xfrm>
              <a:off x="10403474" y="2484528"/>
              <a:ext cx="122595" cy="122595"/>
            </a:xfrm>
            <a:custGeom>
              <a:avLst/>
              <a:gdLst>
                <a:gd name="connsiteX0" fmla="*/ 94774 w 95250"/>
                <a:gd name="connsiteY0" fmla="*/ 50959 h 95250"/>
                <a:gd name="connsiteX1" fmla="*/ 50959 w 95250"/>
                <a:gd name="connsiteY1" fmla="*/ 94774 h 95250"/>
                <a:gd name="connsiteX2" fmla="*/ 7144 w 95250"/>
                <a:gd name="connsiteY2" fmla="*/ 50959 h 95250"/>
                <a:gd name="connsiteX3" fmla="*/ 50959 w 95250"/>
                <a:gd name="connsiteY3" fmla="*/ 7144 h 95250"/>
                <a:gd name="connsiteX4" fmla="*/ 94774 w 95250"/>
                <a:gd name="connsiteY4" fmla="*/ 50959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4774" y="50959"/>
                  </a:moveTo>
                  <a:cubicBezTo>
                    <a:pt x="94774" y="74771"/>
                    <a:pt x="74771" y="94774"/>
                    <a:pt x="50959" y="94774"/>
                  </a:cubicBezTo>
                  <a:cubicBezTo>
                    <a:pt x="27146" y="94774"/>
                    <a:pt x="7144" y="74771"/>
                    <a:pt x="7144" y="50959"/>
                  </a:cubicBezTo>
                  <a:cubicBezTo>
                    <a:pt x="7144" y="27146"/>
                    <a:pt x="27146" y="7144"/>
                    <a:pt x="50959" y="7144"/>
                  </a:cubicBezTo>
                  <a:cubicBezTo>
                    <a:pt x="74771" y="7144"/>
                    <a:pt x="94774" y="27146"/>
                    <a:pt x="94774" y="50959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D61AE2D7-35C8-4EA9-A239-11FE798DD60A}"/>
                </a:ext>
              </a:extLst>
            </p:cNvPr>
            <p:cNvSpPr/>
            <p:nvPr/>
          </p:nvSpPr>
          <p:spPr>
            <a:xfrm>
              <a:off x="8507971" y="1520795"/>
              <a:ext cx="306487" cy="306487"/>
            </a:xfrm>
            <a:custGeom>
              <a:avLst/>
              <a:gdLst>
                <a:gd name="connsiteX0" fmla="*/ 102790 w 238125"/>
                <a:gd name="connsiteY0" fmla="*/ 8493 h 238125"/>
                <a:gd name="connsiteX1" fmla="*/ 8493 w 238125"/>
                <a:gd name="connsiteY1" fmla="*/ 138985 h 238125"/>
                <a:gd name="connsiteX2" fmla="*/ 138985 w 238125"/>
                <a:gd name="connsiteY2" fmla="*/ 233283 h 238125"/>
                <a:gd name="connsiteX3" fmla="*/ 233283 w 238125"/>
                <a:gd name="connsiteY3" fmla="*/ 102790 h 238125"/>
                <a:gd name="connsiteX4" fmla="*/ 102790 w 238125"/>
                <a:gd name="connsiteY4" fmla="*/ 8493 h 238125"/>
                <a:gd name="connsiteX5" fmla="*/ 128508 w 238125"/>
                <a:gd name="connsiteY5" fmla="*/ 164703 h 238125"/>
                <a:gd name="connsiteX6" fmla="*/ 78025 w 238125"/>
                <a:gd name="connsiteY6" fmla="*/ 128508 h 238125"/>
                <a:gd name="connsiteX7" fmla="*/ 114220 w 238125"/>
                <a:gd name="connsiteY7" fmla="*/ 78025 h 238125"/>
                <a:gd name="connsiteX8" fmla="*/ 164703 w 238125"/>
                <a:gd name="connsiteY8" fmla="*/ 114220 h 238125"/>
                <a:gd name="connsiteX9" fmla="*/ 128508 w 238125"/>
                <a:gd name="connsiteY9" fmla="*/ 164703 h 23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8125" h="238125">
                  <a:moveTo>
                    <a:pt x="102790" y="8493"/>
                  </a:moveTo>
                  <a:cubicBezTo>
                    <a:pt x="40878" y="18018"/>
                    <a:pt x="-1032" y="77073"/>
                    <a:pt x="8493" y="138985"/>
                  </a:cubicBezTo>
                  <a:cubicBezTo>
                    <a:pt x="18018" y="200898"/>
                    <a:pt x="77073" y="242808"/>
                    <a:pt x="138985" y="233283"/>
                  </a:cubicBezTo>
                  <a:cubicBezTo>
                    <a:pt x="200898" y="223758"/>
                    <a:pt x="242808" y="164703"/>
                    <a:pt x="233283" y="102790"/>
                  </a:cubicBezTo>
                  <a:cubicBezTo>
                    <a:pt x="222805" y="40878"/>
                    <a:pt x="164703" y="-1032"/>
                    <a:pt x="102790" y="8493"/>
                  </a:cubicBezTo>
                  <a:close/>
                  <a:moveTo>
                    <a:pt x="128508" y="164703"/>
                  </a:moveTo>
                  <a:cubicBezTo>
                    <a:pt x="104695" y="168513"/>
                    <a:pt x="81835" y="152320"/>
                    <a:pt x="78025" y="128508"/>
                  </a:cubicBezTo>
                  <a:cubicBezTo>
                    <a:pt x="74215" y="104695"/>
                    <a:pt x="90408" y="81835"/>
                    <a:pt x="114220" y="78025"/>
                  </a:cubicBezTo>
                  <a:cubicBezTo>
                    <a:pt x="138033" y="74215"/>
                    <a:pt x="160893" y="90408"/>
                    <a:pt x="164703" y="114220"/>
                  </a:cubicBezTo>
                  <a:cubicBezTo>
                    <a:pt x="169465" y="138033"/>
                    <a:pt x="152320" y="160893"/>
                    <a:pt x="128508" y="164703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68206DA2-6B5F-CBBF-353D-F2929753CA1D}"/>
              </a:ext>
            </a:extLst>
          </p:cNvPr>
          <p:cNvSpPr txBox="1"/>
          <p:nvPr/>
        </p:nvSpPr>
        <p:spPr>
          <a:xfrm>
            <a:off x="660192" y="4073353"/>
            <a:ext cx="18551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 rtl="1">
              <a:buFont typeface="Wingdings" panose="05000000000000000000" pitchFamily="2" charset="2"/>
              <a:buChar char="ü"/>
            </a:pPr>
            <a:r>
              <a:rPr lang="ar-SA" sz="1600" b="1" dirty="0">
                <a:latin typeface="Yekan Bakh" panose="00000500000000000000" pitchFamily="50" charset="-78"/>
                <a:cs typeface="Yekan Bakh" panose="00000500000000000000" pitchFamily="50" charset="-78"/>
              </a:rPr>
              <a:t>داشبورد اکسل </a:t>
            </a:r>
            <a:endParaRPr lang="fa-IR" sz="1600" b="1" dirty="0">
              <a:latin typeface="Yekan Bakh" panose="00000500000000000000" pitchFamily="50" charset="-78"/>
              <a:cs typeface="Yekan Bakh" panose="00000500000000000000" pitchFamily="50" charset="-78"/>
            </a:endParaRPr>
          </a:p>
          <a:p>
            <a:pPr marL="285750" indent="-285750" algn="just" rtl="1">
              <a:buFont typeface="Wingdings" panose="05000000000000000000" pitchFamily="2" charset="2"/>
              <a:buChar char="ü"/>
            </a:pPr>
            <a:r>
              <a:rPr lang="ar-SA" sz="1600" b="1" dirty="0">
                <a:latin typeface="Yekan Bakh" panose="00000500000000000000" pitchFamily="50" charset="-78"/>
                <a:cs typeface="Yekan Bakh" panose="00000500000000000000" pitchFamily="50" charset="-78"/>
              </a:rPr>
              <a:t>اتصال به سپیدار</a:t>
            </a:r>
            <a:endParaRPr lang="fa-IR" sz="1600" b="1" dirty="0">
              <a:latin typeface="Yekan Bakh" panose="00000500000000000000" pitchFamily="50" charset="-78"/>
              <a:cs typeface="Yekan Bakh" panose="00000500000000000000" pitchFamily="50" charset="-78"/>
            </a:endParaRPr>
          </a:p>
          <a:p>
            <a:pPr marL="285750" indent="-285750" algn="just" rtl="1">
              <a:buFont typeface="Wingdings" panose="05000000000000000000" pitchFamily="2" charset="2"/>
              <a:buChar char="ü"/>
            </a:pPr>
            <a:r>
              <a:rPr lang="fa-IR" sz="1600" b="1" dirty="0">
                <a:latin typeface="Yekan Bakh" panose="00000500000000000000" pitchFamily="50" charset="-78"/>
                <a:cs typeface="Yekan Bakh" panose="00000500000000000000" pitchFamily="50" charset="-78"/>
              </a:rPr>
              <a:t>اتصال به </a:t>
            </a:r>
            <a:r>
              <a:rPr lang="ar-SA" sz="1600" b="1" dirty="0">
                <a:latin typeface="Yekan Bakh" panose="00000500000000000000" pitchFamily="50" charset="-78"/>
                <a:cs typeface="Yekan Bakh" panose="00000500000000000000" pitchFamily="50" charset="-78"/>
              </a:rPr>
              <a:t> اپتایم</a:t>
            </a:r>
            <a:endParaRPr lang="en-US" sz="1600" b="1" dirty="0">
              <a:latin typeface="Yekan Bakh" panose="00000500000000000000" pitchFamily="50" charset="-78"/>
              <a:cs typeface="Yekan Bakh" panose="00000500000000000000" pitchFamily="50" charset="-78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6A6D0E3-BCC0-83A1-0C5C-0B41B217871B}"/>
              </a:ext>
            </a:extLst>
          </p:cNvPr>
          <p:cNvSpPr txBox="1"/>
          <p:nvPr/>
        </p:nvSpPr>
        <p:spPr>
          <a:xfrm>
            <a:off x="3260776" y="4056843"/>
            <a:ext cx="2541136" cy="6873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indent="-342900" algn="r" rtl="1">
              <a:spcAft>
                <a:spcPts val="800"/>
              </a:spcAft>
              <a:buFont typeface="Wingdings" panose="05000000000000000000" pitchFamily="2" charset="2"/>
              <a:buChar char="ü"/>
            </a:pPr>
            <a:r>
              <a:rPr lang="ar-SA" sz="1600" b="1" kern="100" dirty="0">
                <a:effectLst/>
                <a:latin typeface="Yekan Bakh" panose="00000500000000000000" pitchFamily="50" charset="-78"/>
                <a:ea typeface="Aptos" panose="020B0004020202020204" pitchFamily="34" charset="0"/>
                <a:cs typeface="Yekan Bakh" panose="00000500000000000000" pitchFamily="50" charset="-78"/>
              </a:rPr>
              <a:t>افزودن</a:t>
            </a:r>
            <a:r>
              <a:rPr lang="en-US" sz="1600" b="1" kern="100" dirty="0">
                <a:effectLst/>
                <a:latin typeface="Yekan Bakh" panose="00000500000000000000" pitchFamily="50" charset="-78"/>
                <a:ea typeface="Aptos" panose="020B0004020202020204" pitchFamily="34" charset="0"/>
                <a:cs typeface="Yekan Bakh" panose="00000500000000000000" pitchFamily="50" charset="-78"/>
              </a:rPr>
              <a:t> HR </a:t>
            </a:r>
            <a:r>
              <a:rPr lang="ar-SA" sz="1600" b="1" kern="100" dirty="0">
                <a:effectLst/>
                <a:latin typeface="Yekan Bakh" panose="00000500000000000000" pitchFamily="50" charset="-78"/>
                <a:ea typeface="Aptos" panose="020B0004020202020204" pitchFamily="34" charset="0"/>
                <a:cs typeface="Yekan Bakh" panose="00000500000000000000" pitchFamily="50" charset="-78"/>
              </a:rPr>
              <a:t>(کسرا)</a:t>
            </a:r>
            <a:endParaRPr lang="fa-IR" sz="1600" b="1" kern="100" dirty="0">
              <a:effectLst/>
              <a:latin typeface="Yekan Bakh" panose="00000500000000000000" pitchFamily="50" charset="-78"/>
              <a:ea typeface="Aptos" panose="020B0004020202020204" pitchFamily="34" charset="0"/>
              <a:cs typeface="Yekan Bakh" panose="00000500000000000000" pitchFamily="50" charset="-78"/>
            </a:endParaRPr>
          </a:p>
          <a:p>
            <a:pPr marL="342900" marR="0" indent="-342900" algn="r" rtl="1">
              <a:spcAft>
                <a:spcPts val="800"/>
              </a:spcAft>
              <a:buFont typeface="Wingdings" panose="05000000000000000000" pitchFamily="2" charset="2"/>
              <a:buChar char="ü"/>
            </a:pPr>
            <a:r>
              <a:rPr lang="ar-SA" sz="1600" b="1" kern="100" dirty="0">
                <a:effectLst/>
                <a:latin typeface="Yekan Bakh" panose="00000500000000000000" pitchFamily="50" charset="-78"/>
                <a:ea typeface="Aptos" panose="020B0004020202020204" pitchFamily="34" charset="0"/>
                <a:cs typeface="Yekan Bakh" panose="00000500000000000000" pitchFamily="50" charset="-78"/>
              </a:rPr>
              <a:t>بازاریابی (چت‌بات محتوا)</a:t>
            </a:r>
            <a:endParaRPr lang="en-US" sz="1600" b="1" kern="100" dirty="0">
              <a:effectLst/>
              <a:latin typeface="Yekan Bakh" panose="00000500000000000000" pitchFamily="50" charset="-78"/>
              <a:ea typeface="Aptos" panose="020B0004020202020204" pitchFamily="34" charset="0"/>
              <a:cs typeface="Yekan Bakh" panose="00000500000000000000" pitchFamily="50" charset="-78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3C67D191-D47E-5A0A-07B4-4EFAA555D636}"/>
              </a:ext>
            </a:extLst>
          </p:cNvPr>
          <p:cNvSpPr/>
          <p:nvPr/>
        </p:nvSpPr>
        <p:spPr>
          <a:xfrm>
            <a:off x="4914839" y="3221198"/>
            <a:ext cx="201216" cy="20121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75F97EC1-D547-87D2-EF02-5F5D78FE3799}"/>
              </a:ext>
            </a:extLst>
          </p:cNvPr>
          <p:cNvSpPr/>
          <p:nvPr/>
        </p:nvSpPr>
        <p:spPr>
          <a:xfrm>
            <a:off x="8058529" y="3178065"/>
            <a:ext cx="201216" cy="20121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E4F7CDD-9A79-5D6A-C0C4-ABD0F4A5687D}"/>
              </a:ext>
            </a:extLst>
          </p:cNvPr>
          <p:cNvSpPr txBox="1"/>
          <p:nvPr/>
        </p:nvSpPr>
        <p:spPr>
          <a:xfrm>
            <a:off x="5923768" y="3970220"/>
            <a:ext cx="3790004" cy="6904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indent="-285750" algn="just" rtl="1">
              <a:lnSpc>
                <a:spcPct val="115000"/>
              </a:lnSpc>
              <a:spcAft>
                <a:spcPts val="800"/>
              </a:spcAft>
              <a:buFont typeface="Wingdings" panose="05000000000000000000" pitchFamily="2" charset="2"/>
              <a:buChar char="ü"/>
            </a:pPr>
            <a:r>
              <a:rPr lang="ar-SA" sz="1400" b="1" kern="100" dirty="0">
                <a:effectLst/>
                <a:latin typeface="Yekan Bakh" panose="00000500000000000000" pitchFamily="50" charset="-78"/>
                <a:ea typeface="Aptos" panose="020B0004020202020204" pitchFamily="34" charset="0"/>
                <a:cs typeface="Yekan Bakh" panose="00000500000000000000" pitchFamily="50" charset="-78"/>
              </a:rPr>
              <a:t>اتصال </a:t>
            </a:r>
            <a:r>
              <a:rPr lang="ar-SA" sz="1400" b="1" kern="100">
                <a:effectLst/>
                <a:latin typeface="Yekan Bakh" panose="00000500000000000000" pitchFamily="50" charset="-78"/>
                <a:ea typeface="Aptos" panose="020B0004020202020204" pitchFamily="34" charset="0"/>
                <a:cs typeface="Yekan Bakh" panose="00000500000000000000" pitchFamily="50" charset="-78"/>
              </a:rPr>
              <a:t>دفتر خارجی</a:t>
            </a:r>
            <a:endParaRPr lang="en-US" sz="1400" b="1" kern="100" dirty="0">
              <a:latin typeface="Yekan Bakh" panose="00000500000000000000" pitchFamily="50" charset="-78"/>
              <a:ea typeface="Aptos" panose="020B0004020202020204" pitchFamily="34" charset="0"/>
              <a:cs typeface="Yekan Bakh" panose="00000500000000000000" pitchFamily="50" charset="-78"/>
            </a:endParaRPr>
          </a:p>
          <a:p>
            <a:pPr marL="285750" marR="0" indent="-285750" algn="just" rtl="1">
              <a:lnSpc>
                <a:spcPct val="115000"/>
              </a:lnSpc>
              <a:spcAft>
                <a:spcPts val="800"/>
              </a:spcAft>
              <a:buFont typeface="Wingdings" panose="05000000000000000000" pitchFamily="2" charset="2"/>
              <a:buChar char="ü"/>
            </a:pPr>
            <a:r>
              <a:rPr lang="en-US" sz="1400" b="1" kern="100">
                <a:effectLst/>
                <a:latin typeface="Yekan Bakh" panose="00000500000000000000" pitchFamily="50" charset="-78"/>
                <a:ea typeface="Aptos" panose="020B0004020202020204" pitchFamily="34" charset="0"/>
                <a:cs typeface="Yekan Bakh" panose="00000500000000000000" pitchFamily="50" charset="-78"/>
              </a:rPr>
              <a:t> </a:t>
            </a:r>
            <a:r>
              <a:rPr lang="en-US" sz="1400" b="1" kern="100" dirty="0">
                <a:effectLst/>
                <a:latin typeface="Yekan Bakh" panose="00000500000000000000" pitchFamily="50" charset="-78"/>
                <a:ea typeface="Aptos" panose="020B0004020202020204" pitchFamily="34" charset="0"/>
                <a:cs typeface="Yekan Bakh" panose="00000500000000000000" pitchFamily="50" charset="-78"/>
              </a:rPr>
              <a:t>(Zoho / Power BI</a:t>
            </a:r>
            <a:r>
              <a:rPr lang="en-US" sz="1400" b="1" kern="100">
                <a:effectLst/>
                <a:latin typeface="Yekan Bakh" panose="00000500000000000000" pitchFamily="50" charset="-78"/>
                <a:ea typeface="Aptos" panose="020B0004020202020204" pitchFamily="34" charset="0"/>
                <a:cs typeface="Yekan Bakh" panose="00000500000000000000" pitchFamily="50" charset="-78"/>
              </a:rPr>
              <a:t>)  </a:t>
            </a:r>
            <a:r>
              <a:rPr lang="ar-SA" sz="1400" b="1" kern="100">
                <a:effectLst/>
                <a:latin typeface="Yekan Bakh" panose="00000500000000000000" pitchFamily="50" charset="-78"/>
                <a:ea typeface="Aptos" panose="020B0004020202020204" pitchFamily="34" charset="0"/>
                <a:cs typeface="Yekan Bakh" panose="00000500000000000000" pitchFamily="50" charset="-78"/>
              </a:rPr>
              <a:t>تحلیل </a:t>
            </a:r>
            <a:r>
              <a:rPr lang="ar-SA" sz="1400" b="1" kern="100" dirty="0">
                <a:effectLst/>
                <a:latin typeface="Yekan Bakh" panose="00000500000000000000" pitchFamily="50" charset="-78"/>
                <a:ea typeface="Aptos" panose="020B0004020202020204" pitchFamily="34" charset="0"/>
                <a:cs typeface="Yekan Bakh" panose="00000500000000000000" pitchFamily="50" charset="-78"/>
              </a:rPr>
              <a:t>جهانی قیمت‌ها</a:t>
            </a:r>
            <a:endParaRPr lang="en-US" sz="1400" b="1" kern="100" dirty="0">
              <a:effectLst/>
              <a:latin typeface="Yekan Bakh" panose="00000500000000000000" pitchFamily="50" charset="-78"/>
              <a:ea typeface="Aptos" panose="020B0004020202020204" pitchFamily="34" charset="0"/>
              <a:cs typeface="Yekan Bakh" panose="00000500000000000000" pitchFamily="50" charset="-78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8E0B975-5133-672E-8400-5475E520C2E5}"/>
              </a:ext>
            </a:extLst>
          </p:cNvPr>
          <p:cNvSpPr txBox="1"/>
          <p:nvPr/>
        </p:nvSpPr>
        <p:spPr>
          <a:xfrm>
            <a:off x="3350239" y="744348"/>
            <a:ext cx="3703151" cy="5878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r" rtl="1">
              <a:lnSpc>
                <a:spcPct val="115000"/>
              </a:lnSpc>
              <a:spcAft>
                <a:spcPts val="800"/>
              </a:spcAft>
              <a:buNone/>
            </a:pPr>
            <a:r>
              <a:rPr lang="ar-SA" sz="2800" kern="100" dirty="0">
                <a:solidFill>
                  <a:srgbClr val="24428B"/>
                </a:solidFill>
                <a:effectLst/>
                <a:latin typeface="Diba" panose="01000504000000020004" pitchFamily="2" charset="-78"/>
                <a:ea typeface="Diba" panose="01000504000000020004" pitchFamily="2" charset="-78"/>
                <a:cs typeface="Diba" panose="01000504000000020004" pitchFamily="2" charset="-78"/>
              </a:rPr>
              <a:t>نقشه راه</a:t>
            </a:r>
            <a:r>
              <a:rPr lang="en-US" sz="2800" kern="100" dirty="0">
                <a:solidFill>
                  <a:srgbClr val="24428B"/>
                </a:solidFill>
                <a:effectLst/>
                <a:latin typeface="Diba" panose="01000504000000020004" pitchFamily="2" charset="-78"/>
                <a:ea typeface="Diba" panose="01000504000000020004" pitchFamily="2" charset="-78"/>
                <a:cs typeface="Diba" panose="01000504000000020004" pitchFamily="2" charset="-78"/>
              </a:rPr>
              <a:t> </a:t>
            </a:r>
            <a:r>
              <a:rPr lang="en-US" sz="2800" kern="100" dirty="0">
                <a:solidFill>
                  <a:srgbClr val="24428B"/>
                </a:solidFill>
                <a:effectLst/>
                <a:latin typeface="Acumin Variable Concept Wide Bl" panose="020B0304020202020204" pitchFamily="34" charset="0"/>
                <a:ea typeface="Diba" panose="01000504000000020004" pitchFamily="2" charset="-78"/>
                <a:cs typeface="B Titr" panose="00000700000000000000" pitchFamily="2" charset="-78"/>
              </a:rPr>
              <a:t>(</a:t>
            </a:r>
            <a:r>
              <a:rPr lang="en-US" sz="2800" kern="100" dirty="0">
                <a:solidFill>
                  <a:srgbClr val="24428B"/>
                </a:solidFill>
                <a:effectLst/>
                <a:latin typeface="Acumin Variable Concept Wide Bl" panose="020B0304020202020204" pitchFamily="34" charset="0"/>
                <a:ea typeface="Diba" panose="01000504000000020004" pitchFamily="2" charset="-78"/>
                <a:cs typeface="Times New Roman" panose="02020603050405020304" pitchFamily="18" charset="0"/>
              </a:rPr>
              <a:t>Roadmap</a:t>
            </a:r>
            <a:r>
              <a:rPr lang="en-US" sz="2800" kern="100" dirty="0">
                <a:solidFill>
                  <a:srgbClr val="24428B"/>
                </a:solidFill>
                <a:effectLst/>
                <a:latin typeface="Acumin Variable Concept Wide Bl" panose="020B0304020202020204" pitchFamily="34" charset="0"/>
                <a:ea typeface="Diba" panose="01000504000000020004" pitchFamily="2" charset="-78"/>
                <a:cs typeface="B Titr" panose="00000700000000000000" pitchFamily="2" charset="-78"/>
              </a:rPr>
              <a:t>)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F4E2244-BD4C-473B-E034-99B652F5E73E}"/>
              </a:ext>
            </a:extLst>
          </p:cNvPr>
          <p:cNvSpPr txBox="1"/>
          <p:nvPr/>
        </p:nvSpPr>
        <p:spPr>
          <a:xfrm>
            <a:off x="10026118" y="3541806"/>
            <a:ext cx="10369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cumin Variable Concept Wide Bl" panose="020B0304020202020204" pitchFamily="34" charset="0"/>
                <a:cs typeface="B Titr" panose="00000700000000000000" pitchFamily="2" charset="-78"/>
              </a:rPr>
              <a:t>M.C.G</a:t>
            </a:r>
          </a:p>
        </p:txBody>
      </p:sp>
      <p:pic>
        <p:nvPicPr>
          <p:cNvPr id="48" name="Picture 47" descr="A map with a pin on it&#10;&#10;AI-generated content may be incorrect.">
            <a:extLst>
              <a:ext uri="{FF2B5EF4-FFF2-40B4-BE49-F238E27FC236}">
                <a16:creationId xmlns:a16="http://schemas.microsoft.com/office/drawing/2014/main" id="{ECEDCD2E-38AE-3C3F-4416-E0AE37E18E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3821" y="662407"/>
            <a:ext cx="653636" cy="65363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0819582-E711-1707-AA31-0F8E9FF207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321" y="5990853"/>
            <a:ext cx="11424894" cy="695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649407"/>
      </p:ext>
    </p:extLst>
  </p:cSld>
  <p:clrMapOvr>
    <a:masterClrMapping/>
  </p:clrMapOvr>
</p:sld>
</file>

<file path=ppt/theme/theme1.xml><?xml version="1.0" encoding="utf-8"?>
<a:theme xmlns:a="http://schemas.openxmlformats.org/drawingml/2006/main" name="Contents Slide Master">
  <a:themeElements>
    <a:clrScheme name="ALLPPT-206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4CCC6"/>
      </a:accent1>
      <a:accent2>
        <a:srgbClr val="F8D45E"/>
      </a:accent2>
      <a:accent3>
        <a:srgbClr val="F27161"/>
      </a:accent3>
      <a:accent4>
        <a:srgbClr val="7CC8EC"/>
      </a:accent4>
      <a:accent5>
        <a:srgbClr val="525168"/>
      </a:accent5>
      <a:accent6>
        <a:srgbClr val="1A6BA5"/>
      </a:accent6>
      <a:hlink>
        <a:srgbClr val="000000"/>
      </a:hlink>
      <a:folHlink>
        <a:srgbClr val="00000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ection Break Slide Master">
  <a:themeElements>
    <a:clrScheme name="ALLPPT-40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A9BD5"/>
      </a:accent1>
      <a:accent2>
        <a:srgbClr val="224A90"/>
      </a:accent2>
      <a:accent3>
        <a:srgbClr val="010A4F"/>
      </a:accent3>
      <a:accent4>
        <a:srgbClr val="5A9BD5"/>
      </a:accent4>
      <a:accent5>
        <a:srgbClr val="224A90"/>
      </a:accent5>
      <a:accent6>
        <a:srgbClr val="010A4F"/>
      </a:accent6>
      <a:hlink>
        <a:srgbClr val="262626"/>
      </a:hlink>
      <a:folHlink>
        <a:srgbClr val="262626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3201</TotalTime>
  <Words>366</Words>
  <Application>Microsoft Office PowerPoint</Application>
  <PresentationFormat>Widescreen</PresentationFormat>
  <Paragraphs>55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10</vt:i4>
      </vt:variant>
    </vt:vector>
  </HeadingPairs>
  <TitlesOfParts>
    <vt:vector size="19" baseType="lpstr">
      <vt:lpstr>Acumin Variable Concept Wide Bl</vt:lpstr>
      <vt:lpstr>Arial</vt:lpstr>
      <vt:lpstr>Calibri</vt:lpstr>
      <vt:lpstr>Diba</vt:lpstr>
      <vt:lpstr>Inter ExtraBold</vt:lpstr>
      <vt:lpstr>Wingdings</vt:lpstr>
      <vt:lpstr>Yekan Bakh</vt:lpstr>
      <vt:lpstr>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Lenovo</cp:lastModifiedBy>
  <cp:revision>119</cp:revision>
  <cp:lastPrinted>2025-09-23T18:34:03Z</cp:lastPrinted>
  <dcterms:created xsi:type="dcterms:W3CDTF">2020-01-20T05:08:25Z</dcterms:created>
  <dcterms:modified xsi:type="dcterms:W3CDTF">2025-09-25T11:23:58Z</dcterms:modified>
</cp:coreProperties>
</file>